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77" r:id="rId13"/>
    <p:sldId id="278" r:id="rId14"/>
    <p:sldId id="279" r:id="rId15"/>
    <p:sldId id="332" r:id="rId16"/>
    <p:sldId id="286" r:id="rId17"/>
    <p:sldId id="280" r:id="rId18"/>
    <p:sldId id="284" r:id="rId19"/>
    <p:sldId id="329" r:id="rId20"/>
    <p:sldId id="330" r:id="rId21"/>
    <p:sldId id="33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2377" autoAdjust="0"/>
    <p:restoredTop sz="94660"/>
  </p:normalViewPr>
  <p:slideViewPr>
    <p:cSldViewPr snapToGrid="0">
      <p:cViewPr>
        <p:scale>
          <a:sx n="75" d="100"/>
          <a:sy n="75" d="100"/>
        </p:scale>
        <p:origin x="-648" y="-5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7/18/2016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7/18/2016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7/18/2016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erdeka.com/sehat/7-penyebab-stres-pada-mahasiswa.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09006"/>
            <a:ext cx="8438605" cy="1593668"/>
          </a:xfrm>
        </p:spPr>
        <p:txBody>
          <a:bodyPr/>
          <a:lstStyle/>
          <a:p>
            <a:pPr algn="ctr"/>
            <a:r>
              <a:rPr lang="en-US" sz="2000" b="1" dirty="0" smtClean="0"/>
              <a:t>MOTIVASI ATLET KELOMPOK ANAK USIA 10 TAHUN SAMPAI DENGAN 12 TAHUN DALAM MENGIKUTI LATIHAN EKSTRAKURIKULER TAEKWONDO DI SEKOLAH MENENGAH PERTAMA NEGERI 165</a:t>
            </a:r>
            <a:r>
              <a:rPr lang="id-ID" sz="2000" b="1" dirty="0" smtClean="0"/>
              <a:t> </a:t>
            </a:r>
            <a:r>
              <a:rPr lang="en-US" sz="2000" b="1" dirty="0" smtClean="0"/>
              <a:t/>
            </a:r>
            <a:br>
              <a:rPr lang="en-US" sz="2000" b="1" dirty="0" smtClean="0"/>
            </a:br>
            <a:r>
              <a:rPr lang="id-ID" sz="2000" b="1" dirty="0" smtClean="0"/>
              <a:t>JAKARTA TIMUR</a:t>
            </a:r>
            <a:endParaRPr lang="en-US" sz="2000" dirty="0"/>
          </a:p>
        </p:txBody>
      </p:sp>
      <p:sp>
        <p:nvSpPr>
          <p:cNvPr id="3" name="Subtitle 2"/>
          <p:cNvSpPr>
            <a:spLocks noGrp="1"/>
          </p:cNvSpPr>
          <p:nvPr>
            <p:ph type="subTitle" idx="1"/>
          </p:nvPr>
        </p:nvSpPr>
        <p:spPr>
          <a:xfrm>
            <a:off x="880049" y="4242315"/>
            <a:ext cx="7766936" cy="1096899"/>
          </a:xfrm>
        </p:spPr>
        <p:txBody>
          <a:bodyPr>
            <a:normAutofit fontScale="25000" lnSpcReduction="20000"/>
          </a:bodyPr>
          <a:lstStyle/>
          <a:p>
            <a:pPr algn="ctr"/>
            <a:r>
              <a:rPr lang="en-US" sz="5500" b="1" dirty="0" smtClean="0"/>
              <a:t>	</a:t>
            </a:r>
            <a:r>
              <a:rPr lang="en-US" sz="5500" b="1" dirty="0" err="1" smtClean="0"/>
              <a:t>Rizky</a:t>
            </a:r>
            <a:r>
              <a:rPr lang="en-US" sz="5500" b="1" dirty="0" smtClean="0"/>
              <a:t> </a:t>
            </a:r>
            <a:r>
              <a:rPr lang="en-US" sz="5500" b="1" dirty="0" err="1" smtClean="0"/>
              <a:t>Novizar</a:t>
            </a:r>
            <a:r>
              <a:rPr lang="en-US" sz="5500" b="1" dirty="0" smtClean="0"/>
              <a:t> Budi S</a:t>
            </a:r>
          </a:p>
          <a:p>
            <a:pPr algn="ctr"/>
            <a:r>
              <a:rPr lang="en-US" sz="5500" b="1" dirty="0" smtClean="0"/>
              <a:t>      6315092739</a:t>
            </a:r>
            <a:endParaRPr lang="en-US" sz="5500" b="1" dirty="0" smtClean="0"/>
          </a:p>
          <a:p>
            <a:pPr algn="ctr"/>
            <a:r>
              <a:rPr lang="en-US" sz="5500" b="1" dirty="0" smtClean="0"/>
              <a:t> </a:t>
            </a:r>
            <a:r>
              <a:rPr lang="en-US" sz="5500" b="1" dirty="0" smtClean="0"/>
              <a:t>      </a:t>
            </a:r>
            <a:r>
              <a:rPr lang="en-US" sz="5500" b="1" dirty="0" err="1" smtClean="0"/>
              <a:t>Dosen</a:t>
            </a:r>
            <a:r>
              <a:rPr lang="en-US" sz="5500" b="1" dirty="0" smtClean="0"/>
              <a:t> </a:t>
            </a:r>
            <a:r>
              <a:rPr lang="en-US" sz="5500" b="1" dirty="0" err="1" smtClean="0"/>
              <a:t>Pembmbing</a:t>
            </a:r>
            <a:r>
              <a:rPr lang="en-US" sz="5500" b="1" dirty="0" smtClean="0"/>
              <a:t> </a:t>
            </a:r>
            <a:r>
              <a:rPr lang="en-US" sz="5500" b="1" dirty="0" smtClean="0"/>
              <a:t>I</a:t>
            </a:r>
          </a:p>
          <a:p>
            <a:pPr algn="ctr"/>
            <a:r>
              <a:rPr lang="en-US" sz="5500" b="1" dirty="0" smtClean="0"/>
              <a:t> </a:t>
            </a:r>
            <a:r>
              <a:rPr lang="en-US" sz="5500" b="1" dirty="0" smtClean="0"/>
              <a:t>        Dr. </a:t>
            </a:r>
            <a:r>
              <a:rPr lang="en-US" sz="5500" b="1" dirty="0" err="1" smtClean="0"/>
              <a:t>Fahmy</a:t>
            </a:r>
            <a:r>
              <a:rPr lang="en-US" sz="5500" b="1" dirty="0" smtClean="0"/>
              <a:t> </a:t>
            </a:r>
            <a:r>
              <a:rPr lang="en-US" sz="5500" b="1" dirty="0" err="1" smtClean="0"/>
              <a:t>Fachrezzy,M.Pd</a:t>
            </a:r>
            <a:endParaRPr lang="en-US" sz="5500" b="1" dirty="0" smtClean="0"/>
          </a:p>
          <a:p>
            <a:pPr algn="ctr"/>
            <a:r>
              <a:rPr lang="en-US" sz="5500" b="1" dirty="0" smtClean="0"/>
              <a:t>	</a:t>
            </a:r>
            <a:r>
              <a:rPr lang="en-US" sz="5500" b="1" dirty="0" err="1" smtClean="0"/>
              <a:t>Dosen</a:t>
            </a:r>
            <a:r>
              <a:rPr lang="en-US" sz="5500" b="1" dirty="0" smtClean="0"/>
              <a:t> </a:t>
            </a:r>
            <a:r>
              <a:rPr lang="en-US" sz="5500" b="1" dirty="0" err="1" smtClean="0"/>
              <a:t>Pembimbing</a:t>
            </a:r>
            <a:r>
              <a:rPr lang="en-US" sz="5500" b="1" dirty="0" smtClean="0"/>
              <a:t> </a:t>
            </a:r>
            <a:r>
              <a:rPr lang="en-US" sz="5500" b="1" dirty="0" smtClean="0"/>
              <a:t>II</a:t>
            </a:r>
          </a:p>
          <a:p>
            <a:pPr algn="ctr"/>
            <a:r>
              <a:rPr lang="en-US" sz="5500" b="1" dirty="0" smtClean="0"/>
              <a:t>      Ari </a:t>
            </a:r>
            <a:r>
              <a:rPr lang="en-US" sz="5500" b="1" dirty="0" err="1" smtClean="0"/>
              <a:t>Subarkah,M.Pd</a:t>
            </a:r>
            <a:endParaRPr lang="en-US" sz="5500" b="1" dirty="0" smtClean="0"/>
          </a:p>
          <a:p>
            <a:pPr algn="ctr"/>
            <a:endParaRPr lang="en-US" sz="1400" b="1" dirty="0"/>
          </a:p>
          <a:p>
            <a:endParaRPr lang="en-US" dirty="0"/>
          </a:p>
        </p:txBody>
      </p:sp>
      <p:pic>
        <p:nvPicPr>
          <p:cNvPr id="6" name="Picture 5"/>
          <p:cNvPicPr>
            <a:picLocks noChangeAspect="1"/>
          </p:cNvPicPr>
          <p:nvPr/>
        </p:nvPicPr>
        <p:blipFill>
          <a:blip r:embed="rId2"/>
          <a:stretch>
            <a:fillRect/>
          </a:stretch>
        </p:blipFill>
        <p:spPr>
          <a:xfrm>
            <a:off x="3848967" y="2102550"/>
            <a:ext cx="1914310" cy="1847248"/>
          </a:xfrm>
          <a:prstGeom prst="rect">
            <a:avLst/>
          </a:prstGeom>
        </p:spPr>
      </p:pic>
    </p:spTree>
    <p:extLst>
      <p:ext uri="{BB962C8B-B14F-4D97-AF65-F5344CB8AC3E}">
        <p14:creationId xmlns:p14="http://schemas.microsoft.com/office/powerpoint/2010/main" xmlns="" val="330178399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3102"/>
          </a:xfrm>
        </p:spPr>
        <p:txBody>
          <a:bodyPr/>
          <a:lstStyle/>
          <a:p>
            <a:r>
              <a:rPr lang="en-US" dirty="0" err="1" smtClean="0"/>
              <a:t>Definisi</a:t>
            </a:r>
            <a:r>
              <a:rPr lang="en-US" dirty="0" smtClean="0"/>
              <a:t> </a:t>
            </a:r>
            <a:r>
              <a:rPr lang="id-ID" dirty="0" smtClean="0"/>
              <a:t>Persepsi</a:t>
            </a:r>
            <a:endParaRPr lang="en-US" dirty="0"/>
          </a:p>
        </p:txBody>
      </p:sp>
      <p:sp>
        <p:nvSpPr>
          <p:cNvPr id="3" name="Content Placeholder 2"/>
          <p:cNvSpPr>
            <a:spLocks noGrp="1"/>
          </p:cNvSpPr>
          <p:nvPr>
            <p:ph idx="1"/>
          </p:nvPr>
        </p:nvSpPr>
        <p:spPr>
          <a:xfrm>
            <a:off x="677333" y="1871003"/>
            <a:ext cx="8888697" cy="4170359"/>
          </a:xfrm>
        </p:spPr>
        <p:txBody>
          <a:bodyPr/>
          <a:lstStyle/>
          <a:p>
            <a:pPr marL="0" indent="0">
              <a:buNone/>
            </a:pPr>
            <a:r>
              <a:rPr lang="en-US" sz="3200" b="1" dirty="0" err="1" smtClean="0"/>
              <a:t>Kesimpulan</a:t>
            </a:r>
            <a:endParaRPr lang="en-US" sz="3200" b="1" dirty="0" smtClean="0"/>
          </a:p>
          <a:p>
            <a:pPr marL="0" indent="0">
              <a:buNone/>
            </a:pPr>
            <a:r>
              <a:rPr lang="id-ID" sz="2000" dirty="0" smtClean="0"/>
              <a:t>persepsi merupakan stimulus rangsang </a:t>
            </a:r>
            <a:r>
              <a:rPr lang="id-ID" sz="2000" dirty="0" smtClean="0"/>
              <a:t>sensorik </a:t>
            </a:r>
            <a:r>
              <a:rPr lang="id-ID" sz="2000" dirty="0" smtClean="0"/>
              <a:t>yang didahului dari indera dan dikirim ke otak manusia secara sadar maupun tidak sadar. Persepsi bersifat subjektif </a:t>
            </a:r>
            <a:r>
              <a:rPr lang="id-ID" sz="2000" dirty="0" smtClean="0"/>
              <a:t>tergantung</a:t>
            </a:r>
            <a:r>
              <a:rPr lang="en-US" sz="2000" dirty="0" smtClean="0"/>
              <a:t> </a:t>
            </a:r>
            <a:r>
              <a:rPr lang="id-ID" sz="2000" dirty="0" smtClean="0"/>
              <a:t>dari </a:t>
            </a:r>
            <a:r>
              <a:rPr lang="id-ID" sz="2000" dirty="0" smtClean="0"/>
              <a:t>pandangan seseorang terhadap suatu objek tertentu. Sehingga persepsi relatif dipengaruhi oleh faktor yang berasal dari dalam diri yang dikeluarkan dengan pemikiran-pemikiran tersendiri dari seseorang.</a:t>
            </a:r>
          </a:p>
          <a:p>
            <a:pPr marL="0" indent="0">
              <a:buNone/>
            </a:pPr>
            <a:endParaRPr lang="en-US" sz="2000" dirty="0" smtClean="0"/>
          </a:p>
        </p:txBody>
      </p:sp>
    </p:spTree>
    <p:extLst>
      <p:ext uri="{BB962C8B-B14F-4D97-AF65-F5344CB8AC3E}">
        <p14:creationId xmlns:p14="http://schemas.microsoft.com/office/powerpoint/2010/main" xmlns="" val="213036798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Aspek-aspek </a:t>
            </a:r>
            <a:br>
              <a:rPr lang="id-ID" dirty="0" smtClean="0"/>
            </a:br>
            <a:endParaRPr lang="en-US" dirty="0"/>
          </a:p>
        </p:txBody>
      </p:sp>
      <p:sp>
        <p:nvSpPr>
          <p:cNvPr id="3" name="Content Placeholder 2"/>
          <p:cNvSpPr>
            <a:spLocks noGrp="1"/>
          </p:cNvSpPr>
          <p:nvPr>
            <p:ph idx="1"/>
          </p:nvPr>
        </p:nvSpPr>
        <p:spPr>
          <a:xfrm>
            <a:off x="564792" y="1527543"/>
            <a:ext cx="8846494" cy="5154611"/>
          </a:xfrm>
        </p:spPr>
        <p:txBody>
          <a:bodyPr>
            <a:normAutofit/>
          </a:bodyPr>
          <a:lstStyle/>
          <a:p>
            <a:pPr marL="0" indent="0">
              <a:buNone/>
            </a:pPr>
            <a:endParaRPr lang="en-US" sz="1100" dirty="0"/>
          </a:p>
          <a:p>
            <a:r>
              <a:rPr lang="en-US" sz="3600" dirty="0" err="1" smtClean="0"/>
              <a:t>Rekreasi</a:t>
            </a:r>
            <a:endParaRPr lang="id-ID" sz="3600" dirty="0" smtClean="0"/>
          </a:p>
          <a:p>
            <a:r>
              <a:rPr lang="en-US" sz="3600" dirty="0" err="1" smtClean="0"/>
              <a:t>Kebugaran</a:t>
            </a:r>
            <a:r>
              <a:rPr lang="en-US" sz="3600" dirty="0" smtClean="0"/>
              <a:t> </a:t>
            </a:r>
            <a:r>
              <a:rPr lang="en-US" sz="3600" dirty="0" err="1" smtClean="0"/>
              <a:t>Jasmani</a:t>
            </a:r>
            <a:endParaRPr lang="id-ID" sz="3600" dirty="0" smtClean="0"/>
          </a:p>
          <a:p>
            <a:r>
              <a:rPr lang="en-US" sz="3600" dirty="0" err="1" smtClean="0"/>
              <a:t>Prestasi</a:t>
            </a:r>
            <a:endParaRPr lang="id-ID" sz="3600" dirty="0" smtClean="0"/>
          </a:p>
          <a:p>
            <a:pPr>
              <a:buNone/>
            </a:pPr>
            <a:endParaRPr lang="id-ID" dirty="0" smtClean="0"/>
          </a:p>
          <a:p>
            <a:pPr>
              <a:buNone/>
            </a:pPr>
            <a:endParaRPr lang="id-ID" dirty="0" smtClean="0"/>
          </a:p>
        </p:txBody>
      </p:sp>
    </p:spTree>
    <p:extLst>
      <p:ext uri="{BB962C8B-B14F-4D97-AF65-F5344CB8AC3E}">
        <p14:creationId xmlns:p14="http://schemas.microsoft.com/office/powerpoint/2010/main" xmlns="" val="3910986738"/>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945" y="1860176"/>
            <a:ext cx="8596668" cy="3558988"/>
          </a:xfrm>
        </p:spPr>
        <p:txBody>
          <a:bodyPr/>
          <a:lstStyle/>
          <a:p>
            <a:pPr algn="ctr"/>
            <a:r>
              <a:rPr lang="en-US" sz="6000" b="1" dirty="0" smtClean="0"/>
              <a:t>BAB III</a:t>
            </a:r>
            <a:r>
              <a:rPr lang="en-US" sz="6000" dirty="0" smtClean="0"/>
              <a:t/>
            </a:r>
            <a:br>
              <a:rPr lang="en-US" sz="6000" dirty="0" smtClean="0"/>
            </a:br>
            <a:r>
              <a:rPr lang="en-US" sz="4800" dirty="0" smtClean="0"/>
              <a:t>METODOLOGI PENELITIAN</a:t>
            </a:r>
            <a:endParaRPr lang="en-US" sz="4800" dirty="0"/>
          </a:p>
        </p:txBody>
      </p:sp>
    </p:spTree>
    <p:extLst>
      <p:ext uri="{BB962C8B-B14F-4D97-AF65-F5344CB8AC3E}">
        <p14:creationId xmlns:p14="http://schemas.microsoft.com/office/powerpoint/2010/main" xmlns="" val="388585017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44061"/>
            <a:ext cx="8596668" cy="5197301"/>
          </a:xfrm>
        </p:spPr>
        <p:txBody>
          <a:bodyPr>
            <a:normAutofit/>
          </a:bodyPr>
          <a:lstStyle/>
          <a:p>
            <a:pPr>
              <a:buNone/>
            </a:pPr>
            <a:r>
              <a:rPr lang="en-US" sz="2800" dirty="0" err="1" smtClean="0">
                <a:solidFill>
                  <a:schemeClr val="accent1">
                    <a:lumMod val="75000"/>
                  </a:schemeClr>
                </a:solidFill>
              </a:rPr>
              <a:t>Tujuan</a:t>
            </a:r>
            <a:r>
              <a:rPr lang="en-US" sz="2800" dirty="0" smtClean="0">
                <a:solidFill>
                  <a:schemeClr val="accent1">
                    <a:lumMod val="75000"/>
                  </a:schemeClr>
                </a:solidFill>
              </a:rPr>
              <a:t> </a:t>
            </a:r>
            <a:r>
              <a:rPr lang="en-US" sz="2800" dirty="0" err="1" smtClean="0">
                <a:solidFill>
                  <a:schemeClr val="accent1">
                    <a:lumMod val="75000"/>
                  </a:schemeClr>
                </a:solidFill>
              </a:rPr>
              <a:t>Penelitian</a:t>
            </a:r>
            <a:endParaRPr lang="en-US" sz="2800" dirty="0" smtClean="0">
              <a:solidFill>
                <a:schemeClr val="accent1">
                  <a:lumMod val="75000"/>
                </a:schemeClr>
              </a:solidFill>
            </a:endParaRPr>
          </a:p>
          <a:p>
            <a:pPr>
              <a:buNone/>
            </a:pPr>
            <a:r>
              <a:rPr lang="en-US" sz="2000" dirty="0" smtClean="0"/>
              <a:t>	</a:t>
            </a:r>
            <a:r>
              <a:rPr lang="id-ID" sz="2000" dirty="0" smtClean="0"/>
              <a:t>Penelitian </a:t>
            </a:r>
            <a:r>
              <a:rPr lang="id-ID" sz="2000" dirty="0" smtClean="0"/>
              <a:t>ini bertujuan untuk mengetahui aspek motivasi apa yang lebih besar pada atlet kelompok anak usia 10 tahun sampai dengan 12 tahun dalam mengikuti latihan di klub Sekolah Menengah Pertama Negeri 165 Jakarta ditinjau dari aspek rekreasi, aspek kebugaran jasmani, dan aspek prestasi.</a:t>
            </a:r>
            <a:endParaRPr lang="en-US" sz="2000" dirty="0" smtClean="0"/>
          </a:p>
          <a:p>
            <a:pPr lvl="0">
              <a:buNone/>
            </a:pPr>
            <a:endParaRPr lang="en-US" sz="2000" dirty="0" smtClean="0">
              <a:solidFill>
                <a:schemeClr val="accent1">
                  <a:lumMod val="75000"/>
                </a:schemeClr>
              </a:solidFill>
            </a:endParaRPr>
          </a:p>
          <a:p>
            <a:pPr lvl="0">
              <a:buNone/>
            </a:pPr>
            <a:r>
              <a:rPr lang="id-ID" sz="2800" dirty="0" smtClean="0">
                <a:solidFill>
                  <a:schemeClr val="accent1">
                    <a:lumMod val="75000"/>
                  </a:schemeClr>
                </a:solidFill>
              </a:rPr>
              <a:t>Waktu dan Tempat Penelitian </a:t>
            </a:r>
            <a:endParaRPr lang="en-US" sz="2000" dirty="0" smtClean="0"/>
          </a:p>
          <a:p>
            <a:pPr>
              <a:buNone/>
            </a:pPr>
            <a:r>
              <a:rPr lang="en-US" sz="2000" dirty="0" smtClean="0"/>
              <a:t>	</a:t>
            </a:r>
            <a:r>
              <a:rPr lang="id-ID" sz="2000" dirty="0" smtClean="0"/>
              <a:t>Penelitian </a:t>
            </a:r>
            <a:r>
              <a:rPr lang="id-ID" sz="2000" dirty="0" smtClean="0"/>
              <a:t>dilakukan di salah satu sekolah yaitu Sekolah Menengah Pertama Negeri 165 </a:t>
            </a:r>
            <a:r>
              <a:rPr lang="id-ID" sz="2000" dirty="0" smtClean="0"/>
              <a:t>Jakarta</a:t>
            </a:r>
            <a:r>
              <a:rPr lang="en-US" sz="2000" dirty="0" smtClean="0"/>
              <a:t> </a:t>
            </a:r>
            <a:r>
              <a:rPr lang="en-US" sz="2000" dirty="0" err="1" smtClean="0"/>
              <a:t>dan</a:t>
            </a:r>
            <a:r>
              <a:rPr lang="en-US" sz="2000" dirty="0" smtClean="0"/>
              <a:t> </a:t>
            </a:r>
            <a:r>
              <a:rPr lang="en-US" sz="2000" dirty="0" smtClean="0"/>
              <a:t>w</a:t>
            </a:r>
            <a:r>
              <a:rPr lang="id-ID" sz="2000" dirty="0" smtClean="0"/>
              <a:t>aktu </a:t>
            </a:r>
            <a:r>
              <a:rPr lang="id-ID" sz="2000" dirty="0" smtClean="0"/>
              <a:t>penelitian dilaksanakan selama </a:t>
            </a:r>
            <a:r>
              <a:rPr lang="en-US" sz="2000" dirty="0" smtClean="0"/>
              <a:t>2</a:t>
            </a:r>
            <a:r>
              <a:rPr lang="id-ID" sz="2000" dirty="0" smtClean="0"/>
              <a:t> bulan yaitu mulai bulan mulai bulan </a:t>
            </a:r>
            <a:r>
              <a:rPr lang="en-US" sz="2000" dirty="0" smtClean="0"/>
              <a:t>Mei</a:t>
            </a:r>
            <a:r>
              <a:rPr lang="id-ID" sz="2000" dirty="0" smtClean="0"/>
              <a:t> 2016 sampai</a:t>
            </a:r>
            <a:r>
              <a:rPr lang="en-US" sz="2000" dirty="0" smtClean="0"/>
              <a:t> </a:t>
            </a:r>
            <a:r>
              <a:rPr lang="en-US" sz="2000" dirty="0" err="1" smtClean="0"/>
              <a:t>Juni</a:t>
            </a:r>
            <a:r>
              <a:rPr lang="id-ID" sz="2000" dirty="0" smtClean="0"/>
              <a:t> 2016.</a:t>
            </a:r>
            <a:endParaRPr lang="en-US" sz="2000" dirty="0" smtClean="0"/>
          </a:p>
          <a:p>
            <a:pPr marL="0" indent="0" algn="r">
              <a:buNone/>
            </a:pPr>
            <a:endParaRPr lang="en-US" sz="2000" dirty="0" smtClean="0"/>
          </a:p>
          <a:p>
            <a:pPr algn="r"/>
            <a:endParaRPr lang="en-US" sz="2000" dirty="0"/>
          </a:p>
        </p:txBody>
      </p:sp>
    </p:spTree>
    <p:extLst>
      <p:ext uri="{BB962C8B-B14F-4D97-AF65-F5344CB8AC3E}">
        <p14:creationId xmlns:p14="http://schemas.microsoft.com/office/powerpoint/2010/main" xmlns="" val="2309783728"/>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14149"/>
            <a:ext cx="8596668" cy="5427213"/>
          </a:xfrm>
        </p:spPr>
        <p:txBody>
          <a:bodyPr>
            <a:normAutofit/>
          </a:bodyPr>
          <a:lstStyle/>
          <a:p>
            <a:pPr marL="0" indent="0">
              <a:buNone/>
            </a:pPr>
            <a:r>
              <a:rPr lang="en-US" sz="2600" b="1" dirty="0" err="1" smtClean="0"/>
              <a:t>Metode</a:t>
            </a:r>
            <a:r>
              <a:rPr lang="en-US" sz="2600" b="1" dirty="0" smtClean="0"/>
              <a:t> </a:t>
            </a:r>
            <a:r>
              <a:rPr lang="en-US" sz="2600" b="1" dirty="0" err="1" smtClean="0"/>
              <a:t>Penelitian</a:t>
            </a:r>
            <a:endParaRPr lang="en-US" sz="2600" b="1" dirty="0" smtClean="0"/>
          </a:p>
          <a:p>
            <a:pPr marL="0" indent="0">
              <a:buNone/>
            </a:pPr>
            <a:endParaRPr lang="en-US" sz="2000" b="1" dirty="0" smtClean="0"/>
          </a:p>
          <a:p>
            <a:r>
              <a:rPr lang="id-ID" sz="2400" dirty="0" smtClean="0"/>
              <a:t>Metode yang digunakan dalam penelitian ini adalah metode deskritif dengan teknik survey</a:t>
            </a:r>
            <a:endParaRPr lang="en-US" sz="2400" dirty="0" smtClean="0"/>
          </a:p>
          <a:p>
            <a:pPr>
              <a:buNone/>
            </a:pPr>
            <a:endParaRPr lang="en-US" sz="2000" dirty="0" smtClean="0"/>
          </a:p>
          <a:p>
            <a:pPr marL="0" indent="0">
              <a:buNone/>
            </a:pPr>
            <a:r>
              <a:rPr lang="en-US" sz="2600" b="1" dirty="0" err="1" smtClean="0"/>
              <a:t>Populasi</a:t>
            </a:r>
            <a:r>
              <a:rPr lang="en-US" sz="2600" b="1" dirty="0" smtClean="0"/>
              <a:t> </a:t>
            </a:r>
            <a:r>
              <a:rPr lang="en-US" sz="2600" b="1" dirty="0" err="1" smtClean="0"/>
              <a:t>dan</a:t>
            </a:r>
            <a:r>
              <a:rPr lang="en-US" sz="2600" b="1" dirty="0" smtClean="0"/>
              <a:t> Sampling</a:t>
            </a:r>
          </a:p>
          <a:p>
            <a:pPr marL="0" indent="0">
              <a:buNone/>
            </a:pPr>
            <a:endParaRPr lang="en-US" sz="2000" b="1" dirty="0" smtClean="0"/>
          </a:p>
          <a:p>
            <a:r>
              <a:rPr lang="id-ID" sz="2000" dirty="0" smtClean="0"/>
              <a:t>Populasi adalah </a:t>
            </a:r>
            <a:r>
              <a:rPr lang="id-ID" sz="2000" dirty="0" smtClean="0"/>
              <a:t>atlet yang bergabung dan mengikuti kegiatan latihan pada Esktrakurikuler Taekwondo di Sekolah Menengah Pertama Negeri 165 Jakarta kelompok usia 10 sampai 12 tahun berjumlah 20 orang</a:t>
            </a:r>
            <a:r>
              <a:rPr lang="id-ID" sz="2000" dirty="0" smtClean="0"/>
              <a:t>.</a:t>
            </a:r>
            <a:endParaRPr lang="en-US" sz="2000" dirty="0" smtClean="0"/>
          </a:p>
          <a:p>
            <a:endParaRPr lang="en-US" sz="2000" i="1" dirty="0" smtClean="0"/>
          </a:p>
          <a:p>
            <a:pPr marL="0" indent="0">
              <a:buNone/>
            </a:pPr>
            <a:endParaRPr lang="en-US" sz="2000" b="1" dirty="0" smtClean="0"/>
          </a:p>
          <a:p>
            <a:endParaRPr lang="en-US" dirty="0" smtClean="0"/>
          </a:p>
        </p:txBody>
      </p:sp>
    </p:spTree>
    <p:extLst>
      <p:ext uri="{BB962C8B-B14F-4D97-AF65-F5344CB8AC3E}">
        <p14:creationId xmlns:p14="http://schemas.microsoft.com/office/powerpoint/2010/main" xmlns="" val="30158079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id-ID" dirty="0" smtClean="0"/>
              <a:t>dengan menggunakan “SKALA LIKERT” pemberian nilai jawaban pada setiap pernyataan atau butir-butir angket antara lain</a:t>
            </a:r>
            <a:r>
              <a:rPr lang="id-ID" dirty="0" smtClean="0"/>
              <a:t>:</a:t>
            </a:r>
            <a:endParaRPr lang="en-US" dirty="0" smtClean="0"/>
          </a:p>
          <a:p>
            <a:r>
              <a:rPr lang="id-ID" dirty="0" smtClean="0"/>
              <a:t>SS	: Sangat Setuju		= 5</a:t>
            </a:r>
            <a:endParaRPr lang="en-US" dirty="0" smtClean="0"/>
          </a:p>
          <a:p>
            <a:r>
              <a:rPr lang="id-ID" dirty="0" smtClean="0"/>
              <a:t>S</a:t>
            </a:r>
            <a:r>
              <a:rPr lang="en-US" dirty="0" smtClean="0"/>
              <a:t>	</a:t>
            </a:r>
            <a:r>
              <a:rPr lang="id-ID" dirty="0" smtClean="0"/>
              <a:t>	: Setuju			</a:t>
            </a:r>
            <a:r>
              <a:rPr lang="en-US" dirty="0" smtClean="0"/>
              <a:t>	</a:t>
            </a:r>
            <a:r>
              <a:rPr lang="id-ID" dirty="0" smtClean="0"/>
              <a:t>= </a:t>
            </a:r>
            <a:r>
              <a:rPr lang="id-ID" dirty="0" smtClean="0"/>
              <a:t>4</a:t>
            </a:r>
            <a:endParaRPr lang="en-US" dirty="0" smtClean="0"/>
          </a:p>
          <a:p>
            <a:r>
              <a:rPr lang="id-ID" dirty="0" smtClean="0"/>
              <a:t>R	: Ragu-ragu			= 3</a:t>
            </a:r>
            <a:endParaRPr lang="en-US" dirty="0" smtClean="0"/>
          </a:p>
          <a:p>
            <a:r>
              <a:rPr lang="id-ID" dirty="0" smtClean="0"/>
              <a:t>TS	: Tidak Setuju		= 2</a:t>
            </a:r>
            <a:endParaRPr lang="en-US" dirty="0" smtClean="0"/>
          </a:p>
          <a:p>
            <a:r>
              <a:rPr lang="id-ID" dirty="0" smtClean="0"/>
              <a:t>STS	: Sangat Tidak Setuju	= 1</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3415"/>
          </a:xfrm>
        </p:spPr>
        <p:txBody>
          <a:bodyPr>
            <a:normAutofit fontScale="90000"/>
          </a:bodyPr>
          <a:lstStyle/>
          <a:p>
            <a:r>
              <a:rPr lang="id-ID" b="1" dirty="0" smtClean="0">
                <a:solidFill>
                  <a:schemeClr val="tx1"/>
                </a:solidFill>
                <a:latin typeface="Arial" pitchFamily="34" charset="0"/>
                <a:ea typeface="Times New Roman" pitchFamily="18" charset="0"/>
                <a:cs typeface="Arial" pitchFamily="34" charset="0"/>
              </a:rPr>
              <a:t>Kisi-kisi Instrumen uji Coba </a:t>
            </a:r>
            <a:r>
              <a:rPr lang="en-US" dirty="0" smtClean="0"/>
              <a:t/>
            </a:r>
            <a:br>
              <a:rPr lang="en-US" dirty="0" smtClean="0"/>
            </a:br>
            <a:r>
              <a:rPr lang="en-US" dirty="0" smtClean="0"/>
              <a:t/>
            </a:r>
            <a:br>
              <a:rPr lang="en-US" dirty="0" smtClean="0"/>
            </a:br>
            <a:r>
              <a:rPr lang="en-US" sz="1800" dirty="0" smtClean="0">
                <a:solidFill>
                  <a:schemeClr val="tx1"/>
                </a:solidFill>
              </a:rPr>
              <a:t/>
            </a:r>
            <a:br>
              <a:rPr lang="en-US" sz="1800" dirty="0" smtClean="0">
                <a:solidFill>
                  <a:schemeClr val="tx1"/>
                </a:solidFill>
              </a:rPr>
            </a:br>
            <a:r>
              <a:rPr lang="id-ID" sz="1800" dirty="0" smtClean="0">
                <a:solidFill>
                  <a:schemeClr val="tx1"/>
                </a:solidFill>
              </a:rPr>
              <a:t/>
            </a:r>
            <a:br>
              <a:rPr lang="id-ID" sz="1800" dirty="0" smtClean="0">
                <a:solidFill>
                  <a:schemeClr val="tx1"/>
                </a:solidFill>
              </a:rPr>
            </a:br>
            <a:r>
              <a:rPr lang="en-US" sz="1800" dirty="0" smtClean="0">
                <a:solidFill>
                  <a:schemeClr val="tx1"/>
                </a:solidFill>
              </a:rPr>
              <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id-ID" sz="1800" dirty="0" smtClean="0">
                <a:solidFill>
                  <a:schemeClr val="tx1"/>
                </a:solidFill>
              </a:rPr>
              <a:t/>
            </a:r>
            <a:br>
              <a:rPr lang="id-ID" sz="1800" dirty="0" smtClean="0">
                <a:solidFill>
                  <a:schemeClr val="tx1"/>
                </a:solidFill>
              </a:rPr>
            </a:br>
            <a:r>
              <a:rPr lang="id-ID" sz="1800" dirty="0" smtClean="0">
                <a:solidFill>
                  <a:schemeClr val="tx1"/>
                </a:solidFill>
              </a:rPr>
              <a:t/>
            </a:r>
            <a:br>
              <a:rPr lang="id-ID" sz="1800" dirty="0" smtClean="0">
                <a:solidFill>
                  <a:schemeClr val="tx1"/>
                </a:solidFill>
              </a:rPr>
            </a:br>
            <a:r>
              <a:rPr lang="id-ID" sz="1800" dirty="0" smtClean="0">
                <a:solidFill>
                  <a:schemeClr val="tx1"/>
                </a:solidFill>
              </a:rPr>
              <a:t/>
            </a:r>
            <a:br>
              <a:rPr lang="id-ID" sz="1800" dirty="0" smtClean="0">
                <a:solidFill>
                  <a:schemeClr val="tx1"/>
                </a:solidFill>
              </a:rPr>
            </a:br>
            <a:r>
              <a:rPr lang="id-ID" sz="1800" dirty="0" smtClean="0">
                <a:solidFill>
                  <a:schemeClr val="tx1"/>
                </a:solidFill>
              </a:rPr>
              <a:t/>
            </a:r>
            <a:br>
              <a:rPr lang="id-ID" sz="1800" dirty="0" smtClean="0">
                <a:solidFill>
                  <a:schemeClr val="tx1"/>
                </a:solidFill>
              </a:rPr>
            </a:br>
            <a:r>
              <a:rPr lang="en-US" sz="1800" dirty="0" smtClean="0">
                <a:solidFill>
                  <a:schemeClr val="tx1"/>
                </a:solidFill>
              </a:rPr>
              <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endParaRPr lang="en-US" sz="2200" dirty="0">
              <a:solidFill>
                <a:schemeClr val="tx1"/>
              </a:solidFill>
            </a:endParaRPr>
          </a:p>
        </p:txBody>
      </p:sp>
      <p:sp>
        <p:nvSpPr>
          <p:cNvPr id="1638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88" name="Rectangle 4"/>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89" name="Rectangle 5"/>
          <p:cNvSpPr>
            <a:spLocks noChangeArrowheads="1"/>
          </p:cNvSpPr>
          <p:nvPr/>
        </p:nvSpPr>
        <p:spPr bwMode="auto">
          <a:xfrm>
            <a:off x="0" y="8477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391" name="Rectangle 7"/>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93" name="Rectangle 9"/>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Table 9"/>
          <p:cNvGraphicFramePr>
            <a:graphicFrameLocks noGrp="1"/>
          </p:cNvGraphicFramePr>
          <p:nvPr/>
        </p:nvGraphicFramePr>
        <p:xfrm>
          <a:off x="1270002" y="1358904"/>
          <a:ext cx="7772397" cy="4749798"/>
        </p:xfrm>
        <a:graphic>
          <a:graphicData uri="http://schemas.openxmlformats.org/drawingml/2006/table">
            <a:tbl>
              <a:tblPr/>
              <a:tblGrid>
                <a:gridCol w="2229661"/>
                <a:gridCol w="2229661"/>
                <a:gridCol w="1767392"/>
                <a:gridCol w="1545683"/>
              </a:tblGrid>
              <a:tr h="397646">
                <a:tc rowSpan="2">
                  <a:txBody>
                    <a:bodyPr/>
                    <a:lstStyle/>
                    <a:p>
                      <a:pPr marL="0" marR="0" algn="ctr">
                        <a:lnSpc>
                          <a:spcPct val="115000"/>
                        </a:lnSpc>
                        <a:spcBef>
                          <a:spcPts val="0"/>
                        </a:spcBef>
                        <a:spcAft>
                          <a:spcPts val="0"/>
                        </a:spcAft>
                        <a:tabLst>
                          <a:tab pos="0" algn="l"/>
                        </a:tabLst>
                      </a:pPr>
                      <a:r>
                        <a:rPr lang="id-ID" sz="1200" b="1">
                          <a:latin typeface="Arial"/>
                          <a:ea typeface="Times New Roman"/>
                          <a:cs typeface="Times New Roman"/>
                        </a:rPr>
                        <a:t>Aspek</a:t>
                      </a:r>
                      <a:endParaRPr lang="en-U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tabLst>
                          <a:tab pos="0" algn="l"/>
                        </a:tabLst>
                      </a:pPr>
                      <a:r>
                        <a:rPr lang="id-ID" sz="1200" b="1">
                          <a:latin typeface="Arial"/>
                          <a:ea typeface="Times New Roman"/>
                          <a:cs typeface="Times New Roman"/>
                        </a:rPr>
                        <a:t>Indikator</a:t>
                      </a:r>
                      <a:endParaRPr lang="en-U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1000"/>
                        </a:spcAft>
                        <a:tabLst>
                          <a:tab pos="0" algn="l"/>
                        </a:tabLst>
                      </a:pPr>
                      <a:r>
                        <a:rPr lang="id-ID" sz="1200" b="1">
                          <a:latin typeface="Arial"/>
                          <a:ea typeface="Times New Roman"/>
                          <a:cs typeface="Times New Roman"/>
                        </a:rPr>
                        <a:t>Nomor serial</a:t>
                      </a:r>
                      <a:endParaRPr lang="en-U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51546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tabLst>
                          <a:tab pos="0" algn="l"/>
                        </a:tabLst>
                      </a:pPr>
                      <a:r>
                        <a:rPr lang="id-ID" sz="1200" b="1">
                          <a:latin typeface="Arial"/>
                          <a:ea typeface="Times New Roman"/>
                          <a:cs typeface="Times New Roman"/>
                        </a:rPr>
                        <a:t>Pertanyaan </a:t>
                      </a:r>
                      <a:r>
                        <a:rPr lang="en-US" sz="1200" b="1">
                          <a:latin typeface="Arial"/>
                          <a:ea typeface="Times New Roman"/>
                          <a:cs typeface="Times New Roman"/>
                        </a:rPr>
                        <a:t>Favorable</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tabLst>
                          <a:tab pos="0" algn="l"/>
                        </a:tabLst>
                      </a:pPr>
                      <a:r>
                        <a:rPr lang="id-ID" sz="1200" b="1">
                          <a:latin typeface="Arial"/>
                          <a:ea typeface="Times New Roman"/>
                          <a:cs typeface="Times New Roman"/>
                        </a:rPr>
                        <a:t>Pertanyaan </a:t>
                      </a:r>
                      <a:r>
                        <a:rPr lang="en-US" sz="1200" b="1">
                          <a:latin typeface="Arial"/>
                          <a:ea typeface="Times New Roman"/>
                          <a:cs typeface="Times New Roman"/>
                        </a:rPr>
                        <a:t>Unfavorable</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40">
                <a:tc rowSpan="3">
                  <a:txBody>
                    <a:bodyPr/>
                    <a:lstStyle/>
                    <a:p>
                      <a:pPr marL="0" marR="0" algn="ctr">
                        <a:lnSpc>
                          <a:spcPct val="115000"/>
                        </a:lnSpc>
                        <a:spcBef>
                          <a:spcPts val="0"/>
                        </a:spcBef>
                        <a:spcAft>
                          <a:spcPts val="0"/>
                        </a:spcAft>
                        <a:tabLst>
                          <a:tab pos="0" algn="l"/>
                        </a:tabLst>
                      </a:pPr>
                      <a:r>
                        <a:rPr lang="id-ID" sz="1200" b="1" dirty="0">
                          <a:latin typeface="Arial"/>
                          <a:ea typeface="Times New Roman"/>
                          <a:cs typeface="Times New Roman"/>
                        </a:rPr>
                        <a:t>Rekreasi</a:t>
                      </a:r>
                      <a:endParaRPr lang="en-U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0" algn="l"/>
                        </a:tabLst>
                      </a:pPr>
                      <a:r>
                        <a:rPr lang="id-ID" sz="1200">
                          <a:latin typeface="Arial"/>
                          <a:ea typeface="Times New Roman"/>
                          <a:cs typeface="Times New Roman"/>
                        </a:rPr>
                        <a:t>Mengisi waktu luang</a:t>
                      </a:r>
                      <a:endParaRPr lang="en-U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0" algn="l"/>
                        </a:tabLst>
                      </a:pPr>
                      <a:r>
                        <a:rPr lang="id-ID" sz="1200">
                          <a:latin typeface="Arial"/>
                          <a:ea typeface="Times New Roman"/>
                          <a:cs typeface="Times New Roman"/>
                        </a:rPr>
                        <a:t>1,4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tabLst>
                          <a:tab pos="0" algn="l"/>
                        </a:tabLst>
                      </a:pPr>
                      <a:r>
                        <a:rPr lang="id-ID" sz="1200">
                          <a:latin typeface="Arial"/>
                          <a:ea typeface="Times New Roman"/>
                          <a:cs typeface="Times New Roman"/>
                        </a:rPr>
                        <a:t>3,7</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730">
                <a:tc vMerge="1">
                  <a:txBody>
                    <a:bodyPr/>
                    <a:lstStyle/>
                    <a:p>
                      <a:endParaRPr lang="en-US"/>
                    </a:p>
                  </a:txBody>
                  <a:tcPr/>
                </a:tc>
                <a:tc>
                  <a:txBody>
                    <a:bodyPr/>
                    <a:lstStyle/>
                    <a:p>
                      <a:pPr marL="0" marR="0" algn="ctr">
                        <a:lnSpc>
                          <a:spcPct val="115000"/>
                        </a:lnSpc>
                        <a:spcBef>
                          <a:spcPts val="0"/>
                        </a:spcBef>
                        <a:spcAft>
                          <a:spcPts val="0"/>
                        </a:spcAft>
                        <a:tabLst>
                          <a:tab pos="0" algn="l"/>
                        </a:tabLst>
                      </a:pPr>
                      <a:r>
                        <a:rPr lang="id-ID" sz="1200">
                          <a:latin typeface="Arial"/>
                          <a:ea typeface="Times New Roman"/>
                          <a:cs typeface="Times New Roman"/>
                        </a:rPr>
                        <a:t>Menyalurkan Hobi</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0" algn="l"/>
                          <a:tab pos="120650" algn="l"/>
                        </a:tabLst>
                      </a:pPr>
                      <a:r>
                        <a:rPr lang="id-ID" sz="1200">
                          <a:latin typeface="Arial"/>
                          <a:ea typeface="Times New Roman"/>
                          <a:cs typeface="Times New Roman"/>
                        </a:rPr>
                        <a:t>5,6</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tabLst>
                          <a:tab pos="0" algn="l"/>
                        </a:tabLst>
                      </a:pPr>
                      <a:r>
                        <a:rPr lang="id-ID" sz="1200">
                          <a:latin typeface="Arial"/>
                          <a:ea typeface="Times New Roman"/>
                          <a:cs typeface="Times New Roman"/>
                        </a:rPr>
                        <a:t>8,10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730">
                <a:tc vMerge="1">
                  <a:txBody>
                    <a:bodyPr/>
                    <a:lstStyle/>
                    <a:p>
                      <a:endParaRPr lang="en-US"/>
                    </a:p>
                  </a:txBody>
                  <a:tcPr/>
                </a:tc>
                <a:tc>
                  <a:txBody>
                    <a:bodyPr/>
                    <a:lstStyle/>
                    <a:p>
                      <a:pPr marL="0" marR="0" algn="ctr">
                        <a:lnSpc>
                          <a:spcPct val="115000"/>
                        </a:lnSpc>
                        <a:spcBef>
                          <a:spcPts val="0"/>
                        </a:spcBef>
                        <a:spcAft>
                          <a:spcPts val="0"/>
                        </a:spcAft>
                        <a:tabLst>
                          <a:tab pos="0" algn="l"/>
                        </a:tabLst>
                      </a:pPr>
                      <a:r>
                        <a:rPr lang="id-ID" sz="1200">
                          <a:latin typeface="Arial"/>
                          <a:ea typeface="Times New Roman"/>
                          <a:cs typeface="Times New Roman"/>
                        </a:rPr>
                        <a:t>Bersena</a:t>
                      </a:r>
                      <a:r>
                        <a:rPr lang="en-US" sz="1200">
                          <a:latin typeface="Arial"/>
                          <a:ea typeface="Times New Roman"/>
                          <a:cs typeface="Times New Roman"/>
                        </a:rPr>
                        <a:t>n</a:t>
                      </a:r>
                      <a:r>
                        <a:rPr lang="id-ID" sz="1200">
                          <a:latin typeface="Arial"/>
                          <a:ea typeface="Times New Roman"/>
                          <a:cs typeface="Times New Roman"/>
                        </a:rPr>
                        <a:t>g-senang</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0" algn="l"/>
                          <a:tab pos="260350" algn="l"/>
                        </a:tabLst>
                      </a:pPr>
                      <a:r>
                        <a:rPr lang="id-ID" sz="1200">
                          <a:latin typeface="Arial"/>
                          <a:ea typeface="Times New Roman"/>
                          <a:cs typeface="Times New Roman"/>
                        </a:rPr>
                        <a:t>2,9</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tabLst>
                          <a:tab pos="0" algn="l"/>
                        </a:tabLst>
                      </a:pPr>
                      <a:r>
                        <a:rPr lang="id-ID" sz="1200">
                          <a:latin typeface="Arial"/>
                          <a:ea typeface="Times New Roman"/>
                          <a:cs typeface="Times New Roman"/>
                        </a:rPr>
                        <a:t>11,12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460">
                <a:tc rowSpan="3">
                  <a:txBody>
                    <a:bodyPr/>
                    <a:lstStyle/>
                    <a:p>
                      <a:pPr marL="0" marR="0" algn="ctr">
                        <a:lnSpc>
                          <a:spcPct val="115000"/>
                        </a:lnSpc>
                        <a:spcBef>
                          <a:spcPts val="0"/>
                        </a:spcBef>
                        <a:spcAft>
                          <a:spcPts val="0"/>
                        </a:spcAft>
                        <a:tabLst>
                          <a:tab pos="0" algn="l"/>
                        </a:tabLst>
                      </a:pPr>
                      <a:r>
                        <a:rPr lang="id-ID" sz="1200" b="1">
                          <a:latin typeface="Arial"/>
                          <a:ea typeface="Times New Roman"/>
                          <a:cs typeface="Times New Roman"/>
                        </a:rPr>
                        <a:t>Kebugaran jasmani</a:t>
                      </a:r>
                      <a:endParaRPr lang="en-U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0" algn="l"/>
                        </a:tabLst>
                      </a:pPr>
                      <a:r>
                        <a:rPr lang="id-ID" sz="1200">
                          <a:latin typeface="Arial"/>
                          <a:ea typeface="Times New Roman"/>
                          <a:cs typeface="Times New Roman"/>
                        </a:rPr>
                        <a:t>Menjaga kebugaran Tubuh</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0" algn="l"/>
                        </a:tabLst>
                      </a:pPr>
                      <a:r>
                        <a:rPr lang="id-ID" sz="1200">
                          <a:latin typeface="Arial"/>
                          <a:ea typeface="Times New Roman"/>
                          <a:cs typeface="Times New Roman"/>
                        </a:rPr>
                        <a:t>13,17</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tabLst>
                          <a:tab pos="0" algn="l"/>
                        </a:tabLst>
                      </a:pPr>
                      <a:r>
                        <a:rPr lang="id-ID" sz="1200">
                          <a:latin typeface="Arial"/>
                          <a:ea typeface="Times New Roman"/>
                          <a:cs typeface="Times New Roman"/>
                        </a:rPr>
                        <a:t>15,16</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460">
                <a:tc vMerge="1">
                  <a:txBody>
                    <a:bodyPr/>
                    <a:lstStyle/>
                    <a:p>
                      <a:endParaRPr lang="en-US"/>
                    </a:p>
                  </a:txBody>
                  <a:tcPr/>
                </a:tc>
                <a:tc>
                  <a:txBody>
                    <a:bodyPr/>
                    <a:lstStyle/>
                    <a:p>
                      <a:pPr marL="0" marR="0" algn="ctr">
                        <a:lnSpc>
                          <a:spcPct val="115000"/>
                        </a:lnSpc>
                        <a:spcBef>
                          <a:spcPts val="0"/>
                        </a:spcBef>
                        <a:spcAft>
                          <a:spcPts val="0"/>
                        </a:spcAft>
                        <a:tabLst>
                          <a:tab pos="0" algn="l"/>
                        </a:tabLst>
                      </a:pPr>
                      <a:r>
                        <a:rPr lang="id-ID" sz="1200">
                          <a:latin typeface="Arial"/>
                          <a:ea typeface="Times New Roman"/>
                          <a:cs typeface="Times New Roman"/>
                        </a:rPr>
                        <a:t>Menjaga Kesehatan Badan</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0" algn="l"/>
                        </a:tabLst>
                      </a:pPr>
                      <a:r>
                        <a:rPr lang="id-ID" sz="1200">
                          <a:latin typeface="Arial"/>
                          <a:ea typeface="Times New Roman"/>
                          <a:cs typeface="Times New Roman"/>
                        </a:rPr>
                        <a:t>19</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tabLst>
                          <a:tab pos="0" algn="l"/>
                        </a:tabLst>
                      </a:pPr>
                      <a:r>
                        <a:rPr lang="id-ID" sz="1200">
                          <a:latin typeface="Arial"/>
                          <a:ea typeface="Times New Roman"/>
                          <a:cs typeface="Times New Roman"/>
                        </a:rPr>
                        <a:t>14,20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460">
                <a:tc vMerge="1">
                  <a:txBody>
                    <a:bodyPr/>
                    <a:lstStyle/>
                    <a:p>
                      <a:endParaRPr lang="en-US"/>
                    </a:p>
                  </a:txBody>
                  <a:tcPr/>
                </a:tc>
                <a:tc>
                  <a:txBody>
                    <a:bodyPr/>
                    <a:lstStyle/>
                    <a:p>
                      <a:pPr marL="0" marR="0" algn="ctr">
                        <a:lnSpc>
                          <a:spcPct val="115000"/>
                        </a:lnSpc>
                        <a:spcBef>
                          <a:spcPts val="0"/>
                        </a:spcBef>
                        <a:spcAft>
                          <a:spcPts val="0"/>
                        </a:spcAft>
                        <a:tabLst>
                          <a:tab pos="0" algn="l"/>
                        </a:tabLst>
                      </a:pPr>
                      <a:r>
                        <a:rPr lang="id-ID" sz="1200">
                          <a:latin typeface="Arial"/>
                          <a:ea typeface="Times New Roman"/>
                          <a:cs typeface="Times New Roman"/>
                        </a:rPr>
                        <a:t>Meningkatkan kesehatan tubuh</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0" algn="l"/>
                        </a:tabLst>
                      </a:pPr>
                      <a:r>
                        <a:rPr lang="id-ID" sz="1200">
                          <a:latin typeface="Arial"/>
                          <a:ea typeface="Times New Roman"/>
                          <a:cs typeface="Times New Roman"/>
                        </a:rPr>
                        <a:t>18,</a:t>
                      </a:r>
                      <a:r>
                        <a:rPr lang="en-US" sz="1200">
                          <a:latin typeface="Arial"/>
                          <a:ea typeface="Times New Roman"/>
                          <a:cs typeface="Times New Roman"/>
                        </a:rPr>
                        <a:t>21,</a:t>
                      </a:r>
                      <a:r>
                        <a:rPr lang="id-ID" sz="1200">
                          <a:latin typeface="Arial"/>
                          <a:ea typeface="Times New Roman"/>
                          <a:cs typeface="Times New Roman"/>
                        </a:rPr>
                        <a:t>22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tabLst>
                          <a:tab pos="0" algn="l"/>
                        </a:tabLst>
                      </a:pPr>
                      <a:r>
                        <a:rPr lang="id-ID" sz="1200">
                          <a:latin typeface="Arial"/>
                          <a:ea typeface="Times New Roman"/>
                          <a:cs typeface="Times New Roman"/>
                        </a:rPr>
                        <a:t>23,25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192">
                <a:tc rowSpan="3">
                  <a:txBody>
                    <a:bodyPr/>
                    <a:lstStyle/>
                    <a:p>
                      <a:pPr marL="0" marR="0" algn="ctr">
                        <a:lnSpc>
                          <a:spcPct val="115000"/>
                        </a:lnSpc>
                        <a:spcBef>
                          <a:spcPts val="0"/>
                        </a:spcBef>
                        <a:spcAft>
                          <a:spcPts val="1000"/>
                        </a:spcAft>
                        <a:tabLst>
                          <a:tab pos="0" algn="l"/>
                        </a:tabLst>
                      </a:pPr>
                      <a:endParaRPr lang="en-US" sz="1100">
                        <a:latin typeface="Calibri"/>
                        <a:ea typeface="Times New Roman"/>
                        <a:cs typeface="Times New Roman"/>
                      </a:endParaRPr>
                    </a:p>
                    <a:p>
                      <a:pPr marL="0" marR="0" algn="ctr">
                        <a:lnSpc>
                          <a:spcPct val="115000"/>
                        </a:lnSpc>
                        <a:spcBef>
                          <a:spcPts val="0"/>
                        </a:spcBef>
                        <a:spcAft>
                          <a:spcPts val="1000"/>
                        </a:spcAft>
                      </a:pPr>
                      <a:r>
                        <a:rPr lang="en-US" sz="1200" b="1">
                          <a:latin typeface="Arial"/>
                          <a:ea typeface="Times New Roman"/>
                          <a:cs typeface="Times New Roman"/>
                        </a:rPr>
                        <a:t>Prestasi</a:t>
                      </a:r>
                      <a:endParaRPr lang="en-U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0" algn="l"/>
                        </a:tabLst>
                      </a:pPr>
                      <a:r>
                        <a:rPr lang="id-ID" sz="1200">
                          <a:latin typeface="Arial"/>
                          <a:ea typeface="Times New Roman"/>
                          <a:cs typeface="Times New Roman"/>
                        </a:rPr>
                        <a:t>Ingin Berprestasi</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0" algn="l"/>
                        </a:tabLst>
                      </a:pPr>
                      <a:r>
                        <a:rPr lang="id-ID" sz="1200">
                          <a:latin typeface="Arial"/>
                          <a:ea typeface="Times New Roman"/>
                          <a:cs typeface="Times New Roman"/>
                        </a:rPr>
                        <a:t>24</a:t>
                      </a:r>
                      <a:r>
                        <a:rPr lang="en-US" sz="1200">
                          <a:latin typeface="Arial"/>
                          <a:ea typeface="Times New Roman"/>
                          <a:cs typeface="Times New Roman"/>
                        </a:rPr>
                        <a:t>,35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tabLst>
                          <a:tab pos="0" algn="l"/>
                        </a:tabLst>
                      </a:pPr>
                      <a:r>
                        <a:rPr lang="id-ID" sz="1200">
                          <a:latin typeface="Arial"/>
                          <a:ea typeface="Times New Roman"/>
                          <a:cs typeface="Times New Roman"/>
                        </a:rPr>
                        <a:t>28</a:t>
                      </a:r>
                      <a:r>
                        <a:rPr lang="en-US" sz="1200">
                          <a:latin typeface="Arial"/>
                          <a:ea typeface="Times New Roman"/>
                          <a:cs typeface="Times New Roman"/>
                        </a:rPr>
                        <a:t>,36</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460">
                <a:tc vMerge="1">
                  <a:txBody>
                    <a:bodyPr/>
                    <a:lstStyle/>
                    <a:p>
                      <a:endParaRPr lang="en-US"/>
                    </a:p>
                  </a:txBody>
                  <a:tcPr/>
                </a:tc>
                <a:tc>
                  <a:txBody>
                    <a:bodyPr/>
                    <a:lstStyle/>
                    <a:p>
                      <a:pPr marL="0" marR="0" algn="ctr">
                        <a:lnSpc>
                          <a:spcPct val="115000"/>
                        </a:lnSpc>
                        <a:spcBef>
                          <a:spcPts val="0"/>
                        </a:spcBef>
                        <a:spcAft>
                          <a:spcPts val="0"/>
                        </a:spcAft>
                        <a:tabLst>
                          <a:tab pos="0" algn="l"/>
                        </a:tabLst>
                      </a:pPr>
                      <a:r>
                        <a:rPr lang="id-ID" sz="1200">
                          <a:latin typeface="Arial"/>
                          <a:ea typeface="Times New Roman"/>
                          <a:cs typeface="Times New Roman"/>
                        </a:rPr>
                        <a:t>Cita-cita dan harapan</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0" algn="l"/>
                        </a:tabLst>
                      </a:pPr>
                      <a:r>
                        <a:rPr lang="id-ID" sz="1200">
                          <a:latin typeface="Arial"/>
                          <a:ea typeface="Times New Roman"/>
                          <a:cs typeface="Times New Roman"/>
                        </a:rPr>
                        <a:t>26,29</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tabLst>
                          <a:tab pos="0" algn="l"/>
                        </a:tabLst>
                      </a:pPr>
                      <a:r>
                        <a:rPr lang="id-ID" sz="1200">
                          <a:latin typeface="Arial"/>
                          <a:ea typeface="Times New Roman"/>
                          <a:cs typeface="Times New Roman"/>
                        </a:rPr>
                        <a:t>30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460">
                <a:tc vMerge="1">
                  <a:txBody>
                    <a:bodyPr/>
                    <a:lstStyle/>
                    <a:p>
                      <a:endParaRPr lang="en-US"/>
                    </a:p>
                  </a:txBody>
                  <a:tcPr/>
                </a:tc>
                <a:tc>
                  <a:txBody>
                    <a:bodyPr/>
                    <a:lstStyle/>
                    <a:p>
                      <a:pPr marL="0" marR="0" algn="ctr">
                        <a:lnSpc>
                          <a:spcPct val="115000"/>
                        </a:lnSpc>
                        <a:spcBef>
                          <a:spcPts val="0"/>
                        </a:spcBef>
                        <a:spcAft>
                          <a:spcPts val="0"/>
                        </a:spcAft>
                        <a:tabLst>
                          <a:tab pos="0" algn="l"/>
                        </a:tabLst>
                      </a:pPr>
                      <a:r>
                        <a:rPr lang="id-ID" sz="1200">
                          <a:latin typeface="Arial"/>
                          <a:ea typeface="Times New Roman"/>
                          <a:cs typeface="Times New Roman"/>
                        </a:rPr>
                        <a:t>Mendapatkan penghargaan</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0" algn="l"/>
                        </a:tabLst>
                      </a:pPr>
                      <a:r>
                        <a:rPr lang="id-ID" sz="1200">
                          <a:latin typeface="Arial"/>
                          <a:ea typeface="Times New Roman"/>
                          <a:cs typeface="Times New Roman"/>
                        </a:rPr>
                        <a:t>27,</a:t>
                      </a:r>
                      <a:r>
                        <a:rPr lang="en-US" sz="1200">
                          <a:latin typeface="Arial"/>
                          <a:ea typeface="Times New Roman"/>
                          <a:cs typeface="Times New Roman"/>
                        </a:rPr>
                        <a:t>31,</a:t>
                      </a:r>
                      <a:r>
                        <a:rPr lang="id-ID" sz="1200">
                          <a:latin typeface="Arial"/>
                          <a:ea typeface="Times New Roman"/>
                          <a:cs typeface="Times New Roman"/>
                        </a:rPr>
                        <a:t>32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tabLst>
                          <a:tab pos="0" algn="l"/>
                        </a:tabLst>
                      </a:pPr>
                      <a:r>
                        <a:rPr lang="id-ID" sz="1200" dirty="0">
                          <a:latin typeface="Arial"/>
                          <a:ea typeface="Times New Roman"/>
                          <a:cs typeface="Times New Roman"/>
                        </a:rPr>
                        <a:t>33</a:t>
                      </a:r>
                      <a:r>
                        <a:rPr lang="en-US" sz="1200" dirty="0">
                          <a:latin typeface="Arial"/>
                          <a:ea typeface="Times New Roman"/>
                          <a:cs typeface="Times New Roman"/>
                        </a:rPr>
                        <a:t>,34</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954957750"/>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32680"/>
            <a:ext cx="8596668" cy="4794913"/>
          </a:xfrm>
        </p:spPr>
        <p:txBody>
          <a:bodyPr>
            <a:normAutofit/>
          </a:bodyPr>
          <a:lstStyle/>
          <a:p>
            <a:pPr algn="ctr"/>
            <a:r>
              <a:rPr lang="en-US" sz="6000" b="1" dirty="0" smtClean="0"/>
              <a:t>BAB IV</a:t>
            </a:r>
            <a:r>
              <a:rPr lang="en-US" b="1" dirty="0" smtClean="0"/>
              <a:t/>
            </a:r>
            <a:br>
              <a:rPr lang="en-US" b="1" dirty="0" smtClean="0"/>
            </a:br>
            <a:r>
              <a:rPr lang="en-US" b="1" dirty="0" smtClean="0"/>
              <a:t/>
            </a:r>
            <a:br>
              <a:rPr lang="en-US" b="1" dirty="0" smtClean="0"/>
            </a:br>
            <a:r>
              <a:rPr lang="en-US" sz="4800" b="1" dirty="0" smtClean="0"/>
              <a:t>HASIL PENELITIAN </a:t>
            </a:r>
            <a:br>
              <a:rPr lang="en-US" sz="4800" b="1" dirty="0" smtClean="0"/>
            </a:br>
            <a:r>
              <a:rPr lang="en-US" sz="4800" b="1" dirty="0" smtClean="0"/>
              <a:t>DAN </a:t>
            </a:r>
            <a:br>
              <a:rPr lang="en-US" sz="4800" b="1" dirty="0" smtClean="0"/>
            </a:br>
            <a:r>
              <a:rPr lang="en-US" sz="4800" b="1" dirty="0" smtClean="0"/>
              <a:t>PEMBAHASAN</a:t>
            </a:r>
            <a:endParaRPr lang="en-US" sz="4800" b="1" dirty="0"/>
          </a:p>
        </p:txBody>
      </p:sp>
    </p:spTree>
    <p:extLst>
      <p:ext uri="{BB962C8B-B14F-4D97-AF65-F5344CB8AC3E}">
        <p14:creationId xmlns:p14="http://schemas.microsoft.com/office/powerpoint/2010/main" xmlns="" val="882427514"/>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96900"/>
            <a:ext cx="8596668" cy="700585"/>
          </a:xfrm>
        </p:spPr>
        <p:txBody>
          <a:bodyPr>
            <a:normAutofit fontScale="90000"/>
          </a:bodyPr>
          <a:lstStyle/>
          <a:p>
            <a:pPr lvl="0"/>
            <a:r>
              <a:rPr lang="en-US" b="1" dirty="0" err="1" smtClean="0"/>
              <a:t>Deskripsi</a:t>
            </a:r>
            <a:r>
              <a:rPr lang="en-US" b="1" dirty="0" smtClean="0"/>
              <a:t> data </a:t>
            </a:r>
            <a:r>
              <a:rPr lang="en-US" b="1" dirty="0" err="1" smtClean="0"/>
              <a:t>berdasarkan</a:t>
            </a:r>
            <a:r>
              <a:rPr lang="en-US" b="1" dirty="0" smtClean="0"/>
              <a:t> </a:t>
            </a:r>
            <a:r>
              <a:rPr lang="en-US" b="1" dirty="0" err="1" smtClean="0"/>
              <a:t>setiap</a:t>
            </a:r>
            <a:r>
              <a:rPr lang="en-US" b="1" dirty="0" smtClean="0"/>
              <a:t> </a:t>
            </a:r>
            <a:r>
              <a:rPr lang="en-US" b="1" dirty="0" err="1" smtClean="0"/>
              <a:t>butir</a:t>
            </a:r>
            <a:r>
              <a:rPr lang="en-US" b="1" dirty="0" smtClean="0"/>
              <a:t> </a:t>
            </a:r>
            <a:r>
              <a:rPr lang="en-US" b="1" dirty="0" err="1" smtClean="0"/>
              <a:t>pertanyaan</a:t>
            </a:r>
            <a:r>
              <a:rPr lang="en-US" dirty="0" smtClean="0"/>
              <a:t/>
            </a:r>
            <a:br>
              <a:rPr lang="en-US" dirty="0" smtClean="0"/>
            </a:br>
            <a:endParaRPr lang="en-US" dirty="0"/>
          </a:p>
        </p:txBody>
      </p:sp>
      <p:sp>
        <p:nvSpPr>
          <p:cNvPr id="3" name="Content Placeholder 2"/>
          <p:cNvSpPr>
            <a:spLocks noGrp="1"/>
          </p:cNvSpPr>
          <p:nvPr>
            <p:ph idx="1"/>
          </p:nvPr>
        </p:nvSpPr>
        <p:spPr>
          <a:xfrm>
            <a:off x="715434" y="1828800"/>
            <a:ext cx="8596668" cy="4571999"/>
          </a:xfrm>
        </p:spPr>
        <p:txBody>
          <a:bodyPr>
            <a:noAutofit/>
          </a:bodyPr>
          <a:lstStyle/>
          <a:p>
            <a:pPr marL="914400" lvl="2" indent="0">
              <a:buNone/>
            </a:pPr>
            <a:endParaRPr lang="en-US" sz="2400" dirty="0"/>
          </a:p>
          <a:p>
            <a:r>
              <a:rPr lang="en-US" sz="2400" dirty="0" err="1" smtClean="0"/>
              <a:t>Interpretasi</a:t>
            </a:r>
            <a:r>
              <a:rPr lang="en-US" sz="2400" dirty="0" smtClean="0"/>
              <a:t> </a:t>
            </a:r>
            <a:r>
              <a:rPr lang="en-US" sz="2400" dirty="0" err="1" smtClean="0"/>
              <a:t>hasil</a:t>
            </a:r>
            <a:r>
              <a:rPr lang="en-US" sz="2400" dirty="0" smtClean="0"/>
              <a:t> </a:t>
            </a:r>
            <a:r>
              <a:rPr lang="en-US" sz="2400" dirty="0" err="1" smtClean="0"/>
              <a:t>analisis</a:t>
            </a:r>
            <a:r>
              <a:rPr lang="en-US" sz="2400" dirty="0" smtClean="0"/>
              <a:t> data </a:t>
            </a:r>
            <a:r>
              <a:rPr lang="en-US" sz="2400" dirty="0" err="1" smtClean="0"/>
              <a:t>setiap</a:t>
            </a:r>
            <a:r>
              <a:rPr lang="en-US" sz="2400" dirty="0" smtClean="0"/>
              <a:t> </a:t>
            </a:r>
            <a:r>
              <a:rPr lang="en-US" sz="2400" dirty="0" err="1" smtClean="0"/>
              <a:t>butir</a:t>
            </a:r>
            <a:r>
              <a:rPr lang="en-US" sz="2400" dirty="0" smtClean="0"/>
              <a:t> </a:t>
            </a:r>
            <a:r>
              <a:rPr lang="en-US" sz="2400" dirty="0" err="1" smtClean="0"/>
              <a:t>pertanyaan</a:t>
            </a:r>
            <a:r>
              <a:rPr lang="en-US" sz="2400" dirty="0" smtClean="0"/>
              <a:t> </a:t>
            </a:r>
            <a:r>
              <a:rPr lang="en-US" sz="2400" dirty="0" err="1" smtClean="0"/>
              <a:t>di</a:t>
            </a:r>
            <a:r>
              <a:rPr lang="en-US" sz="2400" dirty="0" smtClean="0"/>
              <a:t> </a:t>
            </a:r>
            <a:r>
              <a:rPr lang="en-US" sz="2400" dirty="0" err="1" smtClean="0"/>
              <a:t>peroleh</a:t>
            </a:r>
            <a:r>
              <a:rPr lang="en-US" sz="2400" dirty="0" smtClean="0"/>
              <a:t> </a:t>
            </a:r>
            <a:r>
              <a:rPr lang="en-US" sz="2400" dirty="0" err="1" smtClean="0"/>
              <a:t>dengan</a:t>
            </a:r>
            <a:r>
              <a:rPr lang="en-US" sz="2400" dirty="0" smtClean="0"/>
              <a:t> </a:t>
            </a:r>
            <a:r>
              <a:rPr lang="en-US" sz="2400" dirty="0" err="1" smtClean="0"/>
              <a:t>menghitung</a:t>
            </a:r>
            <a:r>
              <a:rPr lang="en-US" sz="2400" dirty="0" smtClean="0"/>
              <a:t> </a:t>
            </a:r>
            <a:r>
              <a:rPr lang="en-US" sz="2400" dirty="0" err="1" smtClean="0"/>
              <a:t>jumlah</a:t>
            </a:r>
            <a:r>
              <a:rPr lang="en-US" sz="2400" dirty="0" smtClean="0"/>
              <a:t> </a:t>
            </a:r>
            <a:r>
              <a:rPr lang="en-US" sz="2400" dirty="0" err="1" smtClean="0"/>
              <a:t>skor</a:t>
            </a:r>
            <a:r>
              <a:rPr lang="en-US" sz="2400" dirty="0" smtClean="0"/>
              <a:t> </a:t>
            </a:r>
            <a:r>
              <a:rPr lang="en-US" sz="2400" dirty="0" err="1" smtClean="0"/>
              <a:t>tiap</a:t>
            </a:r>
            <a:r>
              <a:rPr lang="en-US" sz="2400" dirty="0" smtClean="0"/>
              <a:t> </a:t>
            </a:r>
            <a:r>
              <a:rPr lang="en-US" sz="2400" dirty="0" err="1" smtClean="0"/>
              <a:t>butir</a:t>
            </a:r>
            <a:r>
              <a:rPr lang="en-US" sz="2400" dirty="0" smtClean="0"/>
              <a:t> </a:t>
            </a:r>
            <a:r>
              <a:rPr lang="en-US" sz="2400" dirty="0" err="1" smtClean="0"/>
              <a:t>pertanyaan</a:t>
            </a:r>
            <a:r>
              <a:rPr lang="en-US" sz="2400" dirty="0" smtClean="0"/>
              <a:t> </a:t>
            </a:r>
            <a:r>
              <a:rPr lang="en-US" sz="2400" dirty="0" err="1" smtClean="0"/>
              <a:t>dibagi</a:t>
            </a:r>
            <a:r>
              <a:rPr lang="en-US" sz="2400" dirty="0" smtClean="0"/>
              <a:t> </a:t>
            </a:r>
            <a:r>
              <a:rPr lang="en-US" sz="2400" dirty="0" err="1" smtClean="0"/>
              <a:t>jumlah</a:t>
            </a:r>
            <a:r>
              <a:rPr lang="en-US" sz="2400" dirty="0" smtClean="0"/>
              <a:t> </a:t>
            </a:r>
            <a:r>
              <a:rPr lang="en-US" sz="2400" dirty="0" err="1" smtClean="0"/>
              <a:t>responden</a:t>
            </a:r>
            <a:r>
              <a:rPr lang="en-US" sz="2400" dirty="0" smtClean="0"/>
              <a:t>, </a:t>
            </a:r>
            <a:r>
              <a:rPr lang="en-US" sz="2400" dirty="0" err="1" smtClean="0"/>
              <a:t>kemudian</a:t>
            </a:r>
            <a:r>
              <a:rPr lang="en-US" sz="2400" dirty="0" smtClean="0"/>
              <a:t> </a:t>
            </a:r>
            <a:r>
              <a:rPr lang="en-US" sz="2400" dirty="0" err="1" smtClean="0"/>
              <a:t>dikalikan</a:t>
            </a:r>
            <a:r>
              <a:rPr lang="en-US" sz="2400" dirty="0" smtClean="0"/>
              <a:t> 100% </a:t>
            </a:r>
            <a:r>
              <a:rPr lang="en-US" sz="2400" dirty="0" err="1" smtClean="0"/>
              <a:t>atau</a:t>
            </a:r>
            <a:r>
              <a:rPr lang="en-US" sz="2400" dirty="0" smtClean="0"/>
              <a:t> </a:t>
            </a:r>
            <a:r>
              <a:rPr lang="en-US" sz="2400" dirty="0" err="1" smtClean="0"/>
              <a:t>dengan</a:t>
            </a:r>
            <a:r>
              <a:rPr lang="en-US" sz="2400" dirty="0" smtClean="0"/>
              <a:t> </a:t>
            </a:r>
            <a:r>
              <a:rPr lang="en-US" sz="2400" dirty="0" err="1" smtClean="0"/>
              <a:t>rumus</a:t>
            </a:r>
            <a:r>
              <a:rPr lang="en-US" sz="2400" dirty="0" smtClean="0"/>
              <a:t> </a:t>
            </a:r>
            <a:r>
              <a:rPr lang="en-US" sz="2400" dirty="0" smtClean="0"/>
              <a:t>X</a:t>
            </a:r>
            <a:r>
              <a:rPr lang="en-US" sz="2400" baseline="-25000" dirty="0" smtClean="0"/>
              <a:t>s        </a:t>
            </a:r>
            <a:r>
              <a:rPr lang="en-US" sz="2400" dirty="0" smtClean="0"/>
              <a:t>100</a:t>
            </a:r>
            <a:r>
              <a:rPr lang="en-US" sz="2400" dirty="0" smtClean="0"/>
              <a:t>% </a:t>
            </a:r>
            <a:r>
              <a:rPr lang="en-US" sz="2400" dirty="0" err="1" smtClean="0"/>
              <a:t>dengan</a:t>
            </a:r>
            <a:r>
              <a:rPr lang="en-US" sz="2400" dirty="0" smtClean="0"/>
              <a:t> </a:t>
            </a:r>
            <a:r>
              <a:rPr lang="en-US" sz="2400" dirty="0" err="1" smtClean="0"/>
              <a:t>hasil</a:t>
            </a:r>
            <a:endParaRPr lang="en-US" sz="2400" dirty="0"/>
          </a:p>
          <a:p>
            <a:endParaRPr lang="en-US" sz="2400" dirty="0"/>
          </a:p>
        </p:txBody>
      </p:sp>
      <p:sp>
        <p:nvSpPr>
          <p:cNvPr id="7170"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851400" y="3517900"/>
            <a:ext cx="542925" cy="371475"/>
          </a:xfrm>
          <a:prstGeom prst="rect">
            <a:avLst/>
          </a:prstGeom>
          <a:noFill/>
        </p:spPr>
      </p:pic>
    </p:spTree>
    <p:extLst>
      <p:ext uri="{BB962C8B-B14F-4D97-AF65-F5344CB8AC3E}">
        <p14:creationId xmlns:p14="http://schemas.microsoft.com/office/powerpoint/2010/main" xmlns="" val="434743891"/>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kesimpulan</a:t>
            </a:r>
            <a:br>
              <a:rPr lang="id-ID" dirty="0" smtClean="0"/>
            </a:br>
            <a:endParaRPr lang="id-ID" dirty="0"/>
          </a:p>
        </p:txBody>
      </p:sp>
      <p:sp>
        <p:nvSpPr>
          <p:cNvPr id="3" name="Content Placeholder 2"/>
          <p:cNvSpPr>
            <a:spLocks noGrp="1"/>
          </p:cNvSpPr>
          <p:nvPr>
            <p:ph idx="1"/>
          </p:nvPr>
        </p:nvSpPr>
        <p:spPr/>
        <p:txBody>
          <a:bodyPr>
            <a:normAutofit/>
          </a:bodyPr>
          <a:lstStyle/>
          <a:p>
            <a:pPr lvl="0"/>
            <a:r>
              <a:rPr lang="id-ID" sz="2000" dirty="0" smtClean="0"/>
              <a:t>Motivasi latihan kelompok anak usia 10 sampai dengan 12 tahun dalam mengikuti ekstrakulikuler di Sekolah Menengah Pertama Negeri 165 Jakarta di tinjau dari aspek rekreasi sebesar 33%, aspek kebugaran jasmani sebesar 26%, dan aspek prestasi sebesar 41%. Sehingga motivasi kelompok anak usia 10 sampai dengan 12 tahun dalam mengikuti ekstrakulikuler di Sekolah Menengah Pertama Negeri 165 Jakarta yang paling besar adalah aspek prestasi diikuti aspek rekreasi dan aspek kebugaran jasmani.</a:t>
            </a:r>
            <a:endParaRPr lang="id-ID"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228" y="2075329"/>
            <a:ext cx="8596668" cy="2456329"/>
          </a:xfrm>
        </p:spPr>
        <p:txBody>
          <a:bodyPr>
            <a:normAutofit/>
          </a:bodyPr>
          <a:lstStyle/>
          <a:p>
            <a:pPr algn="ctr"/>
            <a:r>
              <a:rPr lang="en-US" sz="6000" b="1" dirty="0" smtClean="0"/>
              <a:t>BAB I</a:t>
            </a:r>
            <a:r>
              <a:rPr lang="en-US" sz="4000" b="1" dirty="0" smtClean="0"/>
              <a:t/>
            </a:r>
            <a:br>
              <a:rPr lang="en-US" sz="4000" b="1" dirty="0" smtClean="0"/>
            </a:br>
            <a:r>
              <a:rPr lang="en-US" sz="4800" dirty="0" smtClean="0"/>
              <a:t>PENDAHULUAN</a:t>
            </a:r>
            <a:endParaRPr lang="en-US" sz="4800" dirty="0"/>
          </a:p>
        </p:txBody>
      </p:sp>
    </p:spTree>
    <p:extLst>
      <p:ext uri="{BB962C8B-B14F-4D97-AF65-F5344CB8AC3E}">
        <p14:creationId xmlns:p14="http://schemas.microsoft.com/office/powerpoint/2010/main" xmlns="" val="935529658"/>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4" y="177800"/>
            <a:ext cx="8596668" cy="2159000"/>
          </a:xfrm>
        </p:spPr>
        <p:txBody>
          <a:bodyPr>
            <a:normAutofit/>
          </a:bodyPr>
          <a:lstStyle/>
          <a:p>
            <a:r>
              <a:rPr lang="en-US" sz="4000" dirty="0" smtClean="0"/>
              <a:t>Saran</a:t>
            </a:r>
            <a:endParaRPr lang="en-US" sz="4000" dirty="0"/>
          </a:p>
        </p:txBody>
      </p:sp>
      <p:sp>
        <p:nvSpPr>
          <p:cNvPr id="46082"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46085" name="Rectangle 5"/>
          <p:cNvSpPr>
            <a:spLocks noChangeArrowheads="1"/>
          </p:cNvSpPr>
          <p:nvPr/>
        </p:nvSpPr>
        <p:spPr bwMode="auto">
          <a:xfrm>
            <a:off x="-381000" y="36830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3073" name="Rectangle 1"/>
          <p:cNvSpPr>
            <a:spLocks noChangeArrowheads="1"/>
          </p:cNvSpPr>
          <p:nvPr/>
        </p:nvSpPr>
        <p:spPr bwMode="auto">
          <a:xfrm>
            <a:off x="215900" y="977900"/>
            <a:ext cx="92329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69875" algn="l"/>
                <a:tab pos="450850" algn="l"/>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Setelah mengikuti prosentase dari motivasi 10 sampai dengan 12 tahun dalam mengikuti ekstrakulikuler di Sekolah Menengah Pertama Negeri 165 Jakarta, maka dapat disimpulkan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269875" algn="l"/>
                <a:tab pos="45085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 pos="450850" algn="l"/>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Anggota klub ekstrakulikuler Taekwondo di Sekolah Menengah Negeri 165 Jakarta ingin berprestasi perlu meningkatkan teknik dan harus memiliki kebugaran jasmani yang baik.</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 pos="450850" algn="l"/>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Klub ekstrakulikuler Taekwondo di Sekolah Menengah Negeri 165 Jakarta mampu menghasilkan lebih banyak atlet yang berprestasi.</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 pos="450850" algn="l"/>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Pelatih hendaknya selalu meningkatkan keterampilan dari kemampuan demi termotivasinya para atlet untuk selalu mengikuti latihan.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 pos="450850" algn="l"/>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Klub ekstrakulikuler Taekwondo di Sekolah Menengah Negeri 165 Jakarta bisa menjadi tempatt untuk mrnyalurkan bakat, hobi dan tempat pengisian waktu luang.</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Terima kasih</a:t>
            </a:r>
            <a:br>
              <a:rPr lang="id-ID" dirty="0" smtClean="0"/>
            </a:b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Latar</a:t>
            </a:r>
            <a:r>
              <a:rPr lang="en-US" dirty="0" smtClean="0"/>
              <a:t> </a:t>
            </a:r>
            <a:r>
              <a:rPr lang="en-US" dirty="0" err="1" smtClean="0"/>
              <a:t>Belakang</a:t>
            </a:r>
            <a:r>
              <a:rPr lang="en-US" dirty="0" smtClean="0"/>
              <a:t> </a:t>
            </a:r>
            <a:r>
              <a:rPr lang="en-US" dirty="0" err="1" smtClean="0"/>
              <a:t>Masalah</a:t>
            </a:r>
            <a:endParaRPr lang="en-US" dirty="0"/>
          </a:p>
        </p:txBody>
      </p:sp>
      <p:sp>
        <p:nvSpPr>
          <p:cNvPr id="3" name="Content Placeholder 2"/>
          <p:cNvSpPr>
            <a:spLocks noGrp="1"/>
          </p:cNvSpPr>
          <p:nvPr>
            <p:ph idx="1"/>
          </p:nvPr>
        </p:nvSpPr>
        <p:spPr>
          <a:xfrm>
            <a:off x="677334" y="1364567"/>
            <a:ext cx="8596668" cy="5190978"/>
          </a:xfrm>
        </p:spPr>
        <p:txBody>
          <a:bodyPr>
            <a:noAutofit/>
          </a:bodyPr>
          <a:lstStyle/>
          <a:p>
            <a:endParaRPr lang="en-US" sz="1600" i="1" u="sng" dirty="0">
              <a:hlinkClick r:id="rId2"/>
            </a:endParaRPr>
          </a:p>
          <a:p>
            <a:r>
              <a:rPr lang="en-US" sz="1600" dirty="0" err="1" smtClean="0"/>
              <a:t>Klub</a:t>
            </a:r>
            <a:r>
              <a:rPr lang="en-US" sz="1600" dirty="0" smtClean="0"/>
              <a:t> Taekwondo SMPN 165 </a:t>
            </a:r>
            <a:r>
              <a:rPr lang="en-US" sz="1600" dirty="0" err="1" smtClean="0"/>
              <a:t>memiliki</a:t>
            </a:r>
            <a:r>
              <a:rPr lang="en-US" sz="1600" dirty="0" smtClean="0"/>
              <a:t> </a:t>
            </a:r>
            <a:r>
              <a:rPr lang="en-US" sz="1600" dirty="0" err="1" smtClean="0"/>
              <a:t>anak</a:t>
            </a:r>
            <a:r>
              <a:rPr lang="en-US" sz="1600" dirty="0" smtClean="0"/>
              <a:t> </a:t>
            </a:r>
            <a:r>
              <a:rPr lang="en-US" sz="1600" dirty="0" err="1" smtClean="0"/>
              <a:t>didik</a:t>
            </a:r>
            <a:r>
              <a:rPr lang="en-US" sz="1600" dirty="0" smtClean="0"/>
              <a:t> yang </a:t>
            </a:r>
            <a:r>
              <a:rPr lang="en-US" sz="1600" dirty="0" err="1" smtClean="0"/>
              <a:t>besar</a:t>
            </a:r>
            <a:r>
              <a:rPr lang="en-US" sz="1600" dirty="0" smtClean="0"/>
              <a:t> </a:t>
            </a:r>
            <a:r>
              <a:rPr lang="en-US" sz="1600" dirty="0" err="1" smtClean="0"/>
              <a:t>dan</a:t>
            </a:r>
            <a:r>
              <a:rPr lang="en-US" sz="1600" dirty="0" smtClean="0"/>
              <a:t> </a:t>
            </a:r>
            <a:r>
              <a:rPr lang="en-US" sz="1600" dirty="0" err="1" smtClean="0"/>
              <a:t>cukup</a:t>
            </a:r>
            <a:r>
              <a:rPr lang="en-US" sz="1600" dirty="0" smtClean="0"/>
              <a:t> </a:t>
            </a:r>
            <a:r>
              <a:rPr lang="en-US" sz="1600" dirty="0" err="1" smtClean="0"/>
              <a:t>berprestasi</a:t>
            </a:r>
            <a:r>
              <a:rPr lang="en-US" sz="1600" dirty="0" smtClean="0"/>
              <a:t>, </a:t>
            </a:r>
            <a:r>
              <a:rPr lang="en-US" sz="1600" dirty="0" err="1" smtClean="0"/>
              <a:t>namun</a:t>
            </a:r>
            <a:r>
              <a:rPr lang="en-US" sz="1600" dirty="0" smtClean="0"/>
              <a:t> </a:t>
            </a:r>
            <a:r>
              <a:rPr lang="en-US" sz="1600" dirty="0" err="1" smtClean="0"/>
              <a:t>pada</a:t>
            </a:r>
            <a:r>
              <a:rPr lang="en-US" sz="1600" dirty="0" smtClean="0"/>
              <a:t> </a:t>
            </a:r>
            <a:r>
              <a:rPr lang="en-US" sz="1600" dirty="0" err="1" smtClean="0"/>
              <a:t>akhir-akhir</a:t>
            </a:r>
            <a:r>
              <a:rPr lang="en-US" sz="1600" dirty="0" smtClean="0"/>
              <a:t> </a:t>
            </a:r>
            <a:r>
              <a:rPr lang="en-US" sz="1600" dirty="0" err="1" smtClean="0"/>
              <a:t>ini</a:t>
            </a:r>
            <a:r>
              <a:rPr lang="en-US" sz="1600" dirty="0" smtClean="0"/>
              <a:t> </a:t>
            </a:r>
            <a:r>
              <a:rPr lang="en-US" sz="1600" dirty="0" err="1" smtClean="0"/>
              <a:t>banyak</a:t>
            </a:r>
            <a:r>
              <a:rPr lang="en-US" sz="1600" dirty="0" smtClean="0"/>
              <a:t> </a:t>
            </a:r>
            <a:r>
              <a:rPr lang="en-US" sz="1600" dirty="0" err="1" smtClean="0"/>
              <a:t>anak</a:t>
            </a:r>
            <a:r>
              <a:rPr lang="en-US" sz="1600" dirty="0" smtClean="0"/>
              <a:t> </a:t>
            </a:r>
            <a:r>
              <a:rPr lang="en-US" sz="1600" dirty="0" err="1" smtClean="0"/>
              <a:t>didik</a:t>
            </a:r>
            <a:r>
              <a:rPr lang="en-US" sz="1600" dirty="0" smtClean="0"/>
              <a:t> yang </a:t>
            </a:r>
            <a:r>
              <a:rPr lang="en-US" sz="1600" dirty="0" err="1" smtClean="0"/>
              <a:t>minatnya</a:t>
            </a:r>
            <a:r>
              <a:rPr lang="en-US" sz="1600" dirty="0" smtClean="0"/>
              <a:t> </a:t>
            </a:r>
            <a:r>
              <a:rPr lang="en-US" sz="1600" dirty="0" err="1" smtClean="0"/>
              <a:t>untuk</a:t>
            </a:r>
            <a:r>
              <a:rPr lang="en-US" sz="1600" dirty="0" smtClean="0"/>
              <a:t> </a:t>
            </a:r>
            <a:r>
              <a:rPr lang="en-US" sz="1600" dirty="0" err="1" smtClean="0"/>
              <a:t>melakukan</a:t>
            </a:r>
            <a:r>
              <a:rPr lang="en-US" sz="1600" dirty="0" smtClean="0"/>
              <a:t> </a:t>
            </a:r>
            <a:r>
              <a:rPr lang="en-US" sz="1600" dirty="0" err="1" smtClean="0"/>
              <a:t>latihan</a:t>
            </a:r>
            <a:r>
              <a:rPr lang="en-US" sz="1600" dirty="0" smtClean="0"/>
              <a:t> taekwondo </a:t>
            </a:r>
            <a:r>
              <a:rPr lang="en-US" sz="1600" dirty="0" err="1" smtClean="0"/>
              <a:t>menurun.Sehingga</a:t>
            </a:r>
            <a:r>
              <a:rPr lang="en-US" sz="1600" dirty="0" smtClean="0"/>
              <a:t> </a:t>
            </a:r>
            <a:r>
              <a:rPr lang="en-US" sz="1600" dirty="0" err="1" smtClean="0"/>
              <a:t>perlu</a:t>
            </a:r>
            <a:r>
              <a:rPr lang="en-US" sz="1600" dirty="0" smtClean="0"/>
              <a:t> </a:t>
            </a:r>
            <a:r>
              <a:rPr lang="en-US" sz="1600" dirty="0" err="1" smtClean="0"/>
              <a:t>diketahui</a:t>
            </a:r>
            <a:r>
              <a:rPr lang="en-US" sz="1600" dirty="0" smtClean="0"/>
              <a:t> </a:t>
            </a:r>
            <a:r>
              <a:rPr lang="en-US" sz="1600" dirty="0" err="1" smtClean="0"/>
              <a:t>bagaimana</a:t>
            </a:r>
            <a:r>
              <a:rPr lang="en-US" sz="1600" dirty="0" smtClean="0"/>
              <a:t> </a:t>
            </a:r>
            <a:r>
              <a:rPr lang="en-US" sz="1600" dirty="0" err="1" smtClean="0"/>
              <a:t>motivasi</a:t>
            </a:r>
            <a:r>
              <a:rPr lang="en-US" sz="1600" dirty="0" smtClean="0"/>
              <a:t> </a:t>
            </a:r>
            <a:r>
              <a:rPr lang="en-US" sz="1600" dirty="0" err="1" smtClean="0"/>
              <a:t>anak</a:t>
            </a:r>
            <a:r>
              <a:rPr lang="en-US" sz="1600" dirty="0" smtClean="0"/>
              <a:t> </a:t>
            </a:r>
            <a:r>
              <a:rPr lang="en-US" sz="1600" dirty="0" err="1" smtClean="0"/>
              <a:t>tersebut</a:t>
            </a:r>
            <a:r>
              <a:rPr lang="en-US" sz="1600" dirty="0" smtClean="0"/>
              <a:t> </a:t>
            </a:r>
            <a:r>
              <a:rPr lang="en-US" sz="1600" dirty="0" err="1" smtClean="0"/>
              <a:t>dalam</a:t>
            </a:r>
            <a:r>
              <a:rPr lang="en-US" sz="1600" dirty="0" smtClean="0"/>
              <a:t> </a:t>
            </a:r>
            <a:r>
              <a:rPr lang="en-US" sz="1600" dirty="0" err="1" smtClean="0"/>
              <a:t>mengikuti</a:t>
            </a:r>
            <a:r>
              <a:rPr lang="en-US" sz="1600" dirty="0" smtClean="0"/>
              <a:t> </a:t>
            </a:r>
            <a:r>
              <a:rPr lang="en-US" sz="1600" dirty="0" err="1" smtClean="0"/>
              <a:t>latihan</a:t>
            </a:r>
            <a:r>
              <a:rPr lang="en-US" sz="1600" dirty="0" smtClean="0"/>
              <a:t> taekwondo </a:t>
            </a:r>
            <a:r>
              <a:rPr lang="en-US" sz="1600" dirty="0" err="1" smtClean="0"/>
              <a:t>di</a:t>
            </a:r>
            <a:r>
              <a:rPr lang="en-US" sz="1600" dirty="0" smtClean="0"/>
              <a:t> </a:t>
            </a:r>
            <a:r>
              <a:rPr lang="en-US" sz="1600" dirty="0" err="1" smtClean="0"/>
              <a:t>klub</a:t>
            </a:r>
            <a:r>
              <a:rPr lang="en-US" sz="1600" dirty="0" smtClean="0"/>
              <a:t> SMPN 165 agar </a:t>
            </a:r>
            <a:r>
              <a:rPr lang="en-US" sz="1600" dirty="0" err="1" smtClean="0"/>
              <a:t>dapat</a:t>
            </a:r>
            <a:r>
              <a:rPr lang="en-US" sz="1600" dirty="0" smtClean="0"/>
              <a:t> </a:t>
            </a:r>
            <a:r>
              <a:rPr lang="en-US" sz="1600" dirty="0" err="1" smtClean="0"/>
              <a:t>dibina</a:t>
            </a:r>
            <a:r>
              <a:rPr lang="en-US" sz="1600" dirty="0" smtClean="0"/>
              <a:t> </a:t>
            </a:r>
            <a:r>
              <a:rPr lang="en-US" sz="1600" dirty="0" err="1" smtClean="0"/>
              <a:t>dengan</a:t>
            </a:r>
            <a:r>
              <a:rPr lang="en-US" sz="1600" dirty="0" smtClean="0"/>
              <a:t> </a:t>
            </a:r>
            <a:r>
              <a:rPr lang="en-US" sz="1600" dirty="0" err="1" smtClean="0"/>
              <a:t>baik</a:t>
            </a:r>
            <a:r>
              <a:rPr lang="en-US" sz="1600" dirty="0" smtClean="0"/>
              <a:t> </a:t>
            </a:r>
            <a:r>
              <a:rPr lang="en-US" sz="1600" dirty="0" err="1" smtClean="0"/>
              <a:t>dan</a:t>
            </a:r>
            <a:r>
              <a:rPr lang="en-US" sz="1600" dirty="0" smtClean="0"/>
              <a:t> </a:t>
            </a:r>
            <a:r>
              <a:rPr lang="en-US" sz="1600" dirty="0" err="1" smtClean="0"/>
              <a:t>mampu</a:t>
            </a:r>
            <a:r>
              <a:rPr lang="en-US" sz="1600" dirty="0" smtClean="0"/>
              <a:t> </a:t>
            </a:r>
            <a:r>
              <a:rPr lang="en-US" sz="1600" dirty="0" err="1" smtClean="0"/>
              <a:t>mencapai</a:t>
            </a:r>
            <a:r>
              <a:rPr lang="en-US" sz="1600" dirty="0" smtClean="0"/>
              <a:t> </a:t>
            </a:r>
            <a:r>
              <a:rPr lang="en-US" sz="1600" dirty="0" err="1" smtClean="0"/>
              <a:t>prestasi</a:t>
            </a:r>
            <a:r>
              <a:rPr lang="en-US" sz="1600" dirty="0" smtClean="0"/>
              <a:t> </a:t>
            </a:r>
            <a:r>
              <a:rPr lang="en-US" sz="1600" dirty="0" err="1" smtClean="0"/>
              <a:t>di</a:t>
            </a:r>
            <a:r>
              <a:rPr lang="en-US" sz="1600" dirty="0" smtClean="0"/>
              <a:t> </a:t>
            </a:r>
            <a:r>
              <a:rPr lang="en-US" sz="1600" dirty="0" err="1" smtClean="0"/>
              <a:t>olahraga</a:t>
            </a:r>
            <a:r>
              <a:rPr lang="en-US" sz="1600" dirty="0" smtClean="0"/>
              <a:t> Taekwondo.</a:t>
            </a:r>
          </a:p>
          <a:p>
            <a:r>
              <a:rPr lang="en-US" sz="1600" dirty="0" err="1" smtClean="0"/>
              <a:t>Setiap</a:t>
            </a:r>
            <a:r>
              <a:rPr lang="en-US" sz="1600" dirty="0" smtClean="0"/>
              <a:t> </a:t>
            </a:r>
            <a:r>
              <a:rPr lang="en-US" sz="1600" dirty="0" err="1" smtClean="0"/>
              <a:t>manusia</a:t>
            </a:r>
            <a:r>
              <a:rPr lang="en-US" sz="1600" dirty="0" smtClean="0"/>
              <a:t> </a:t>
            </a:r>
            <a:r>
              <a:rPr lang="en-US" sz="1600" dirty="0" err="1" smtClean="0"/>
              <a:t>membutuhkan</a:t>
            </a:r>
            <a:r>
              <a:rPr lang="en-US" sz="1600" dirty="0" smtClean="0"/>
              <a:t> </a:t>
            </a:r>
            <a:r>
              <a:rPr lang="en-US" sz="1600" dirty="0" err="1" smtClean="0"/>
              <a:t>motivasi</a:t>
            </a:r>
            <a:r>
              <a:rPr lang="en-US" sz="1600" dirty="0" smtClean="0"/>
              <a:t> </a:t>
            </a:r>
            <a:r>
              <a:rPr lang="en-US" sz="1600" dirty="0" err="1" smtClean="0"/>
              <a:t>dalam</a:t>
            </a:r>
            <a:r>
              <a:rPr lang="en-US" sz="1600" dirty="0" smtClean="0"/>
              <a:t> </a:t>
            </a:r>
            <a:r>
              <a:rPr lang="en-US" sz="1600" dirty="0" err="1" smtClean="0"/>
              <a:t>hidupnya</a:t>
            </a:r>
            <a:r>
              <a:rPr lang="en-US" sz="1600" dirty="0" smtClean="0"/>
              <a:t> </a:t>
            </a:r>
            <a:r>
              <a:rPr lang="en-US" sz="1600" dirty="0" err="1" smtClean="0"/>
              <a:t>meskipun</a:t>
            </a:r>
            <a:r>
              <a:rPr lang="en-US" sz="1600" dirty="0" smtClean="0"/>
              <a:t> </a:t>
            </a:r>
            <a:r>
              <a:rPr lang="en-US" sz="1600" dirty="0" err="1" smtClean="0"/>
              <a:t>jenis</a:t>
            </a:r>
            <a:r>
              <a:rPr lang="en-US" sz="1600" dirty="0" smtClean="0"/>
              <a:t> </a:t>
            </a:r>
            <a:r>
              <a:rPr lang="en-US" sz="1600" dirty="0" err="1" smtClean="0"/>
              <a:t>dan</a:t>
            </a:r>
            <a:r>
              <a:rPr lang="en-US" sz="1600" dirty="0" smtClean="0"/>
              <a:t> </a:t>
            </a:r>
            <a:r>
              <a:rPr lang="en-US" sz="1600" dirty="0" err="1" smtClean="0"/>
              <a:t>tingkatanya</a:t>
            </a:r>
            <a:r>
              <a:rPr lang="en-US" sz="1600" dirty="0" smtClean="0"/>
              <a:t> </a:t>
            </a:r>
            <a:r>
              <a:rPr lang="en-US" sz="1600" dirty="0" err="1" smtClean="0"/>
              <a:t>tidak</a:t>
            </a:r>
            <a:r>
              <a:rPr lang="en-US" sz="1600" dirty="0" smtClean="0"/>
              <a:t> </a:t>
            </a:r>
            <a:r>
              <a:rPr lang="en-US" sz="1600" dirty="0" err="1" smtClean="0"/>
              <a:t>sama</a:t>
            </a:r>
            <a:r>
              <a:rPr lang="en-US" sz="1600" dirty="0" smtClean="0"/>
              <a:t>. </a:t>
            </a:r>
            <a:r>
              <a:rPr lang="en-US" sz="1600" dirty="0" err="1" smtClean="0"/>
              <a:t>Tanpa</a:t>
            </a:r>
            <a:r>
              <a:rPr lang="en-US" sz="1600" dirty="0" smtClean="0"/>
              <a:t> </a:t>
            </a:r>
            <a:r>
              <a:rPr lang="en-US" sz="1600" dirty="0" err="1" smtClean="0"/>
              <a:t>adanya</a:t>
            </a:r>
            <a:r>
              <a:rPr lang="en-US" sz="1600" dirty="0" smtClean="0"/>
              <a:t> </a:t>
            </a:r>
            <a:r>
              <a:rPr lang="en-US" sz="1600" dirty="0" err="1" smtClean="0"/>
              <a:t>motivasi</a:t>
            </a:r>
            <a:r>
              <a:rPr lang="en-US" sz="1600" dirty="0" smtClean="0"/>
              <a:t> </a:t>
            </a:r>
            <a:r>
              <a:rPr lang="en-US" sz="1600" dirty="0" err="1" smtClean="0"/>
              <a:t>tentu</a:t>
            </a:r>
            <a:r>
              <a:rPr lang="en-US" sz="1600" dirty="0" smtClean="0"/>
              <a:t> </a:t>
            </a:r>
            <a:r>
              <a:rPr lang="en-US" sz="1600" dirty="0" err="1" smtClean="0"/>
              <a:t>manusia</a:t>
            </a:r>
            <a:r>
              <a:rPr lang="en-US" sz="1600" dirty="0" smtClean="0"/>
              <a:t> </a:t>
            </a:r>
            <a:r>
              <a:rPr lang="en-US" sz="1600" dirty="0" err="1" smtClean="0"/>
              <a:t>tidak</a:t>
            </a:r>
            <a:r>
              <a:rPr lang="en-US" sz="1600" dirty="0" smtClean="0"/>
              <a:t> </a:t>
            </a:r>
            <a:r>
              <a:rPr lang="en-US" sz="1600" dirty="0" err="1" smtClean="0"/>
              <a:t>akan</a:t>
            </a:r>
            <a:r>
              <a:rPr lang="en-US" sz="1600" dirty="0" smtClean="0"/>
              <a:t> </a:t>
            </a:r>
            <a:r>
              <a:rPr lang="en-US" sz="1600" dirty="0" err="1" smtClean="0"/>
              <a:t>berbuat</a:t>
            </a:r>
            <a:r>
              <a:rPr lang="en-US" sz="1600" dirty="0" smtClean="0"/>
              <a:t> </a:t>
            </a:r>
            <a:r>
              <a:rPr lang="en-US" sz="1600" dirty="0" err="1" smtClean="0"/>
              <a:t>apa-apa</a:t>
            </a:r>
            <a:r>
              <a:rPr lang="en-US" sz="1600" dirty="0" smtClean="0"/>
              <a:t>, </a:t>
            </a:r>
            <a:r>
              <a:rPr lang="en-US" sz="1600" dirty="0" err="1" smtClean="0"/>
              <a:t>karena</a:t>
            </a:r>
            <a:r>
              <a:rPr lang="en-US" sz="1600" dirty="0" smtClean="0"/>
              <a:t> </a:t>
            </a:r>
            <a:r>
              <a:rPr lang="en-US" sz="1600" dirty="0" err="1" smtClean="0"/>
              <a:t>motivasilah</a:t>
            </a:r>
            <a:r>
              <a:rPr lang="en-US" sz="1600" dirty="0" smtClean="0"/>
              <a:t> yang </a:t>
            </a:r>
            <a:r>
              <a:rPr lang="en-US" sz="1600" dirty="0" err="1" smtClean="0"/>
              <a:t>menggerakan</a:t>
            </a:r>
            <a:r>
              <a:rPr lang="en-US" sz="1600" dirty="0" smtClean="0"/>
              <a:t> </a:t>
            </a:r>
            <a:r>
              <a:rPr lang="en-US" sz="1600" dirty="0" err="1" smtClean="0"/>
              <a:t>tingkah</a:t>
            </a:r>
            <a:r>
              <a:rPr lang="en-US" sz="1600" dirty="0" smtClean="0"/>
              <a:t> </a:t>
            </a:r>
            <a:r>
              <a:rPr lang="en-US" sz="1600" dirty="0" err="1" smtClean="0"/>
              <a:t>laku</a:t>
            </a:r>
            <a:r>
              <a:rPr lang="en-US" sz="1600" dirty="0" smtClean="0"/>
              <a:t> </a:t>
            </a:r>
            <a:r>
              <a:rPr lang="en-US" sz="1600" dirty="0" err="1" smtClean="0"/>
              <a:t>manusia</a:t>
            </a:r>
            <a:r>
              <a:rPr lang="en-US" sz="1600" dirty="0" smtClean="0"/>
              <a:t>. </a:t>
            </a:r>
            <a:r>
              <a:rPr lang="en-US" sz="1600" dirty="0" err="1" smtClean="0"/>
              <a:t>Motivasi</a:t>
            </a:r>
            <a:r>
              <a:rPr lang="en-US" sz="1600" dirty="0" smtClean="0"/>
              <a:t> </a:t>
            </a:r>
            <a:r>
              <a:rPr lang="en-US" sz="1600" dirty="0" err="1" smtClean="0"/>
              <a:t>merupakan</a:t>
            </a:r>
            <a:r>
              <a:rPr lang="en-US" sz="1600" dirty="0" smtClean="0"/>
              <a:t> </a:t>
            </a:r>
            <a:r>
              <a:rPr lang="en-US" sz="1600" dirty="0" err="1" smtClean="0"/>
              <a:t>dorongan</a:t>
            </a:r>
            <a:r>
              <a:rPr lang="en-US" sz="1600" dirty="0" smtClean="0"/>
              <a:t> </a:t>
            </a:r>
            <a:r>
              <a:rPr lang="en-US" sz="1600" dirty="0" err="1" smtClean="0"/>
              <a:t>pada</a:t>
            </a:r>
            <a:r>
              <a:rPr lang="en-US" sz="1600" dirty="0" smtClean="0"/>
              <a:t> </a:t>
            </a:r>
            <a:r>
              <a:rPr lang="en-US" sz="1600" dirty="0" err="1" smtClean="0"/>
              <a:t>diri</a:t>
            </a:r>
            <a:r>
              <a:rPr lang="en-US" sz="1600" dirty="0" smtClean="0"/>
              <a:t> </a:t>
            </a:r>
            <a:r>
              <a:rPr lang="en-US" sz="1600" dirty="0" err="1" smtClean="0"/>
              <a:t>manusia</a:t>
            </a:r>
            <a:r>
              <a:rPr lang="en-US" sz="1600" dirty="0" smtClean="0"/>
              <a:t> </a:t>
            </a:r>
            <a:r>
              <a:rPr lang="en-US" sz="1600" dirty="0" err="1" smtClean="0"/>
              <a:t>untuk</a:t>
            </a:r>
            <a:r>
              <a:rPr lang="en-US" sz="1600" dirty="0" smtClean="0"/>
              <a:t> </a:t>
            </a:r>
            <a:r>
              <a:rPr lang="en-US" sz="1600" dirty="0" err="1" smtClean="0"/>
              <a:t>mencapai</a:t>
            </a:r>
            <a:r>
              <a:rPr lang="en-US" sz="1600" dirty="0" smtClean="0"/>
              <a:t> </a:t>
            </a:r>
            <a:r>
              <a:rPr lang="en-US" sz="1600" dirty="0" err="1" smtClean="0"/>
              <a:t>apa</a:t>
            </a:r>
            <a:r>
              <a:rPr lang="en-US" sz="1600" dirty="0" smtClean="0"/>
              <a:t> yang </a:t>
            </a:r>
            <a:r>
              <a:rPr lang="en-US" sz="1600" dirty="0" err="1" smtClean="0"/>
              <a:t>di</a:t>
            </a:r>
            <a:r>
              <a:rPr lang="en-US" sz="1600" dirty="0" smtClean="0"/>
              <a:t> </a:t>
            </a:r>
            <a:r>
              <a:rPr lang="en-US" sz="1600" dirty="0" err="1" smtClean="0"/>
              <a:t>inginkannya</a:t>
            </a:r>
            <a:r>
              <a:rPr lang="en-US" sz="1600" dirty="0" smtClean="0"/>
              <a:t>. </a:t>
            </a:r>
            <a:r>
              <a:rPr lang="en-US" sz="1600" dirty="0" err="1" smtClean="0"/>
              <a:t>Motivasi</a:t>
            </a:r>
            <a:r>
              <a:rPr lang="en-US" sz="1600" dirty="0" smtClean="0"/>
              <a:t> </a:t>
            </a:r>
            <a:r>
              <a:rPr lang="en-US" sz="1600" dirty="0" err="1" smtClean="0"/>
              <a:t>latihan</a:t>
            </a:r>
            <a:r>
              <a:rPr lang="en-US" sz="1600" dirty="0" smtClean="0"/>
              <a:t> </a:t>
            </a:r>
            <a:r>
              <a:rPr lang="en-US" sz="1600" dirty="0" err="1" smtClean="0"/>
              <a:t>olahraga</a:t>
            </a:r>
            <a:r>
              <a:rPr lang="en-US" sz="1600" dirty="0" smtClean="0"/>
              <a:t> </a:t>
            </a:r>
            <a:r>
              <a:rPr lang="en-US" sz="1600" dirty="0" err="1" smtClean="0"/>
              <a:t>tidak</a:t>
            </a:r>
            <a:r>
              <a:rPr lang="en-US" sz="1600" dirty="0" smtClean="0"/>
              <a:t> </a:t>
            </a:r>
            <a:r>
              <a:rPr lang="en-US" sz="1600" dirty="0" err="1" smtClean="0"/>
              <a:t>selalu</a:t>
            </a:r>
            <a:r>
              <a:rPr lang="en-US" sz="1600" dirty="0" smtClean="0"/>
              <a:t> </a:t>
            </a:r>
            <a:r>
              <a:rPr lang="en-US" sz="1600" dirty="0" err="1" smtClean="0"/>
              <a:t>karena</a:t>
            </a:r>
            <a:r>
              <a:rPr lang="en-US" sz="1600" dirty="0" smtClean="0"/>
              <a:t> </a:t>
            </a:r>
            <a:r>
              <a:rPr lang="en-US" sz="1600" dirty="0" err="1" smtClean="0"/>
              <a:t>prestasi</a:t>
            </a:r>
            <a:r>
              <a:rPr lang="en-US" sz="1600" dirty="0" smtClean="0"/>
              <a:t>, </a:t>
            </a:r>
            <a:r>
              <a:rPr lang="en-US" sz="1600" dirty="0" err="1" smtClean="0"/>
              <a:t>orang</a:t>
            </a:r>
            <a:r>
              <a:rPr lang="en-US" sz="1600" dirty="0" smtClean="0"/>
              <a:t> </a:t>
            </a:r>
            <a:r>
              <a:rPr lang="en-US" sz="1600" dirty="0" err="1" smtClean="0"/>
              <a:t>berolahraga</a:t>
            </a:r>
            <a:r>
              <a:rPr lang="en-US" sz="1600" dirty="0" smtClean="0"/>
              <a:t> </a:t>
            </a:r>
            <a:r>
              <a:rPr lang="en-US" sz="1600" dirty="0" err="1" smtClean="0"/>
              <a:t>dapat</a:t>
            </a:r>
            <a:r>
              <a:rPr lang="en-US" sz="1600" dirty="0" smtClean="0"/>
              <a:t> </a:t>
            </a:r>
            <a:r>
              <a:rPr lang="en-US" sz="1600" dirty="0" err="1" smtClean="0"/>
              <a:t>karena</a:t>
            </a:r>
            <a:r>
              <a:rPr lang="en-US" sz="1600" dirty="0" smtClean="0"/>
              <a:t> </a:t>
            </a:r>
            <a:r>
              <a:rPr lang="en-US" sz="1600" dirty="0" err="1" smtClean="0"/>
              <a:t>alasan</a:t>
            </a:r>
            <a:r>
              <a:rPr lang="en-US" sz="1600" dirty="0" smtClean="0"/>
              <a:t> </a:t>
            </a:r>
            <a:r>
              <a:rPr lang="en-US" sz="1600" dirty="0" err="1" smtClean="0"/>
              <a:t>kesehatan</a:t>
            </a:r>
            <a:r>
              <a:rPr lang="en-US" sz="1600" dirty="0" smtClean="0"/>
              <a:t>, </a:t>
            </a:r>
            <a:r>
              <a:rPr lang="en-US" sz="1600" dirty="0" err="1" smtClean="0"/>
              <a:t>penyembuhan</a:t>
            </a:r>
            <a:r>
              <a:rPr lang="en-US" sz="1600" dirty="0" smtClean="0"/>
              <a:t>, </a:t>
            </a:r>
            <a:r>
              <a:rPr lang="en-US" sz="1600" dirty="0" err="1" smtClean="0"/>
              <a:t>menjaga</a:t>
            </a:r>
            <a:r>
              <a:rPr lang="en-US" sz="1600" dirty="0" smtClean="0"/>
              <a:t> </a:t>
            </a:r>
            <a:r>
              <a:rPr lang="en-US" sz="1600" dirty="0" err="1" smtClean="0"/>
              <a:t>kondisi</a:t>
            </a:r>
            <a:r>
              <a:rPr lang="en-US" sz="1600" dirty="0" smtClean="0"/>
              <a:t> </a:t>
            </a:r>
            <a:r>
              <a:rPr lang="en-US" sz="1600" dirty="0" err="1" smtClean="0"/>
              <a:t>tubuh</a:t>
            </a:r>
            <a:r>
              <a:rPr lang="en-US" sz="1600" dirty="0" smtClean="0"/>
              <a:t> agar </a:t>
            </a:r>
            <a:r>
              <a:rPr lang="en-US" sz="1600" dirty="0" err="1" smtClean="0"/>
              <a:t>tetap</a:t>
            </a:r>
            <a:r>
              <a:rPr lang="en-US" sz="1600" dirty="0" smtClean="0"/>
              <a:t> </a:t>
            </a:r>
            <a:r>
              <a:rPr lang="en-US" sz="1600" dirty="0" err="1" smtClean="0"/>
              <a:t>sehat</a:t>
            </a:r>
            <a:r>
              <a:rPr lang="en-US" sz="1600" dirty="0" smtClean="0"/>
              <a:t>, </a:t>
            </a:r>
            <a:r>
              <a:rPr lang="en-US" sz="1600" dirty="0" err="1" smtClean="0"/>
              <a:t>begitupun</a:t>
            </a:r>
            <a:r>
              <a:rPr lang="en-US" sz="1600" dirty="0" smtClean="0"/>
              <a:t> </a:t>
            </a:r>
            <a:r>
              <a:rPr lang="en-US" sz="1600" dirty="0" err="1" smtClean="0"/>
              <a:t>dengan</a:t>
            </a:r>
            <a:r>
              <a:rPr lang="en-US" sz="1600" dirty="0" smtClean="0"/>
              <a:t> </a:t>
            </a:r>
            <a:r>
              <a:rPr lang="en-US" sz="1600" dirty="0" err="1" smtClean="0"/>
              <a:t>anak</a:t>
            </a:r>
            <a:r>
              <a:rPr lang="en-US" sz="1600" dirty="0" smtClean="0"/>
              <a:t> </a:t>
            </a:r>
            <a:r>
              <a:rPr lang="en-US" sz="1600" dirty="0" err="1" smtClean="0"/>
              <a:t>usia</a:t>
            </a:r>
            <a:r>
              <a:rPr lang="en-US" sz="1600" dirty="0" smtClean="0"/>
              <a:t> 10 </a:t>
            </a:r>
            <a:r>
              <a:rPr lang="en-US" sz="1600" dirty="0" err="1" smtClean="0"/>
              <a:t>sampai</a:t>
            </a:r>
            <a:r>
              <a:rPr lang="en-US" sz="1600" dirty="0" smtClean="0"/>
              <a:t> </a:t>
            </a:r>
            <a:r>
              <a:rPr lang="en-US" sz="1600" dirty="0" err="1" smtClean="0"/>
              <a:t>dengan</a:t>
            </a:r>
            <a:r>
              <a:rPr lang="en-US" sz="1600" dirty="0" smtClean="0"/>
              <a:t> 12 </a:t>
            </a:r>
            <a:r>
              <a:rPr lang="en-US" sz="1600" dirty="0" err="1" smtClean="0"/>
              <a:t>tahun</a:t>
            </a:r>
            <a:r>
              <a:rPr lang="en-US" sz="1600" dirty="0" smtClean="0"/>
              <a:t>, </a:t>
            </a:r>
            <a:r>
              <a:rPr lang="en-US" sz="1600" dirty="0" err="1" smtClean="0"/>
              <a:t>diperlukan</a:t>
            </a:r>
            <a:r>
              <a:rPr lang="en-US" sz="1600" dirty="0" smtClean="0"/>
              <a:t> </a:t>
            </a:r>
            <a:r>
              <a:rPr lang="en-US" sz="1600" dirty="0" err="1" smtClean="0"/>
              <a:t>adanya</a:t>
            </a:r>
            <a:r>
              <a:rPr lang="en-US" sz="1600" dirty="0" smtClean="0"/>
              <a:t> </a:t>
            </a:r>
            <a:r>
              <a:rPr lang="en-US" sz="1600" dirty="0" err="1" smtClean="0"/>
              <a:t>motivasi</a:t>
            </a:r>
            <a:r>
              <a:rPr lang="en-US" sz="1600" dirty="0" smtClean="0"/>
              <a:t> </a:t>
            </a:r>
            <a:r>
              <a:rPr lang="en-US" sz="1600" dirty="0" err="1" smtClean="0"/>
              <a:t>baik</a:t>
            </a:r>
            <a:r>
              <a:rPr lang="en-US" sz="1600" dirty="0" smtClean="0"/>
              <a:t> </a:t>
            </a:r>
            <a:r>
              <a:rPr lang="en-US" sz="1600" dirty="0" err="1" smtClean="0"/>
              <a:t>dari</a:t>
            </a:r>
            <a:r>
              <a:rPr lang="en-US" sz="1600" dirty="0" smtClean="0"/>
              <a:t> </a:t>
            </a:r>
            <a:r>
              <a:rPr lang="en-US" sz="1600" dirty="0" err="1" smtClean="0"/>
              <a:t>dalam</a:t>
            </a:r>
            <a:r>
              <a:rPr lang="en-US" sz="1600" dirty="0" smtClean="0"/>
              <a:t> </a:t>
            </a:r>
            <a:r>
              <a:rPr lang="en-US" sz="1600" dirty="0" err="1" smtClean="0"/>
              <a:t>maupun</a:t>
            </a:r>
            <a:r>
              <a:rPr lang="en-US" sz="1600" dirty="0" smtClean="0"/>
              <a:t> </a:t>
            </a:r>
            <a:r>
              <a:rPr lang="en-US" sz="1600" dirty="0" err="1" smtClean="0"/>
              <a:t>dari</a:t>
            </a:r>
            <a:r>
              <a:rPr lang="en-US" sz="1600" dirty="0" smtClean="0"/>
              <a:t> </a:t>
            </a:r>
            <a:r>
              <a:rPr lang="en-US" sz="1600" dirty="0" err="1" smtClean="0"/>
              <a:t>luar</a:t>
            </a:r>
            <a:r>
              <a:rPr lang="en-US" sz="1600" dirty="0" smtClean="0"/>
              <a:t> </a:t>
            </a:r>
            <a:r>
              <a:rPr lang="en-US" sz="1600" dirty="0" err="1" smtClean="0"/>
              <a:t>dirinya</a:t>
            </a:r>
            <a:r>
              <a:rPr lang="en-US" sz="1600" dirty="0" smtClean="0"/>
              <a:t> yang </a:t>
            </a:r>
            <a:r>
              <a:rPr lang="en-US" sz="1600" dirty="0" err="1" smtClean="0"/>
              <a:t>mendorong</a:t>
            </a:r>
            <a:r>
              <a:rPr lang="en-US" sz="1600" dirty="0" smtClean="0"/>
              <a:t> </a:t>
            </a:r>
            <a:r>
              <a:rPr lang="en-US" sz="1600" dirty="0" err="1" smtClean="0"/>
              <a:t>mereka</a:t>
            </a:r>
            <a:r>
              <a:rPr lang="en-US" sz="1600" dirty="0" smtClean="0"/>
              <a:t> </a:t>
            </a:r>
            <a:r>
              <a:rPr lang="en-US" sz="1600" dirty="0" err="1" smtClean="0"/>
              <a:t>untuk</a:t>
            </a:r>
            <a:r>
              <a:rPr lang="en-US" sz="1600" dirty="0" smtClean="0"/>
              <a:t> </a:t>
            </a:r>
            <a:r>
              <a:rPr lang="en-US" sz="1600" dirty="0" err="1" smtClean="0"/>
              <a:t>mengikuti</a:t>
            </a:r>
            <a:r>
              <a:rPr lang="en-US" sz="1600" dirty="0" smtClean="0"/>
              <a:t> </a:t>
            </a:r>
            <a:r>
              <a:rPr lang="en-US" sz="1600" dirty="0" err="1" smtClean="0"/>
              <a:t>latihan</a:t>
            </a:r>
            <a:r>
              <a:rPr lang="en-US" sz="1600" dirty="0" smtClean="0"/>
              <a:t> taekwondo </a:t>
            </a:r>
            <a:r>
              <a:rPr lang="en-US" sz="1600" dirty="0" err="1" smtClean="0"/>
              <a:t>di</a:t>
            </a:r>
            <a:r>
              <a:rPr lang="en-US" sz="1600" dirty="0" smtClean="0"/>
              <a:t> SMPN 165.</a:t>
            </a:r>
          </a:p>
          <a:p>
            <a:r>
              <a:rPr lang="en-US" sz="1600" dirty="0" err="1" smtClean="0"/>
              <a:t>Berdasarkan</a:t>
            </a:r>
            <a:r>
              <a:rPr lang="en-US" sz="1600" dirty="0" smtClean="0"/>
              <a:t> </a:t>
            </a:r>
            <a:r>
              <a:rPr lang="en-US" sz="1600" dirty="0" err="1" smtClean="0"/>
              <a:t>uraian</a:t>
            </a:r>
            <a:r>
              <a:rPr lang="en-US" sz="1600" dirty="0" smtClean="0"/>
              <a:t> </a:t>
            </a:r>
            <a:r>
              <a:rPr lang="en-US" sz="1600" dirty="0" err="1" smtClean="0"/>
              <a:t>di</a:t>
            </a:r>
            <a:r>
              <a:rPr lang="en-US" sz="1600" dirty="0" smtClean="0"/>
              <a:t> </a:t>
            </a:r>
            <a:r>
              <a:rPr lang="en-US" sz="1600" dirty="0" err="1" smtClean="0"/>
              <a:t>atas</a:t>
            </a:r>
            <a:r>
              <a:rPr lang="en-US" sz="1600" dirty="0" smtClean="0"/>
              <a:t>, </a:t>
            </a:r>
            <a:r>
              <a:rPr lang="en-US" sz="1600" dirty="0" err="1" smtClean="0"/>
              <a:t>maka</a:t>
            </a:r>
            <a:r>
              <a:rPr lang="en-US" sz="1600" dirty="0" smtClean="0"/>
              <a:t> </a:t>
            </a:r>
            <a:r>
              <a:rPr lang="en-US" sz="1600" dirty="0" err="1" smtClean="0"/>
              <a:t>penelitian</a:t>
            </a:r>
            <a:r>
              <a:rPr lang="en-US" sz="1600" dirty="0" smtClean="0"/>
              <a:t> </a:t>
            </a:r>
            <a:r>
              <a:rPr lang="en-US" sz="1600" dirty="0" err="1" smtClean="0"/>
              <a:t>terdorong</a:t>
            </a:r>
            <a:r>
              <a:rPr lang="en-US" sz="1600" dirty="0" smtClean="0"/>
              <a:t> </a:t>
            </a:r>
            <a:r>
              <a:rPr lang="en-US" sz="1600" dirty="0" err="1" smtClean="0"/>
              <a:t>untuk</a:t>
            </a:r>
            <a:r>
              <a:rPr lang="en-US" sz="1600" dirty="0" smtClean="0"/>
              <a:t> </a:t>
            </a:r>
            <a:r>
              <a:rPr lang="en-US" sz="1600" dirty="0" err="1" smtClean="0"/>
              <a:t>meneliti</a:t>
            </a:r>
            <a:r>
              <a:rPr lang="en-US" sz="1600" dirty="0" smtClean="0"/>
              <a:t> </a:t>
            </a:r>
            <a:r>
              <a:rPr lang="en-US" sz="1600" dirty="0" err="1" smtClean="0"/>
              <a:t>lebih</a:t>
            </a:r>
            <a:r>
              <a:rPr lang="en-US" sz="1600" dirty="0" smtClean="0"/>
              <a:t> </a:t>
            </a:r>
            <a:r>
              <a:rPr lang="en-US" sz="1600" dirty="0" err="1" smtClean="0"/>
              <a:t>jauh</a:t>
            </a:r>
            <a:r>
              <a:rPr lang="en-US" sz="1600" dirty="0" smtClean="0"/>
              <a:t> </a:t>
            </a:r>
            <a:r>
              <a:rPr lang="en-US" sz="1600" dirty="0" err="1" smtClean="0"/>
              <a:t>mengenai</a:t>
            </a:r>
            <a:r>
              <a:rPr lang="en-US" sz="1600" dirty="0" smtClean="0"/>
              <a:t> </a:t>
            </a:r>
            <a:r>
              <a:rPr lang="en-US" sz="1600" dirty="0" err="1" smtClean="0"/>
              <a:t>aspek</a:t>
            </a:r>
            <a:r>
              <a:rPr lang="en-US" sz="1600" dirty="0" smtClean="0"/>
              <a:t> </a:t>
            </a:r>
            <a:r>
              <a:rPr lang="en-US" sz="1600" dirty="0" err="1" smtClean="0"/>
              <a:t>motivasi</a:t>
            </a:r>
            <a:r>
              <a:rPr lang="en-US" sz="1600" dirty="0" smtClean="0"/>
              <a:t> </a:t>
            </a:r>
            <a:r>
              <a:rPr lang="en-US" sz="1600" dirty="0" err="1" smtClean="0"/>
              <a:t>apa</a:t>
            </a:r>
            <a:r>
              <a:rPr lang="en-US" sz="1600" dirty="0" smtClean="0"/>
              <a:t> yang </a:t>
            </a:r>
            <a:r>
              <a:rPr lang="en-US" sz="1600" dirty="0" err="1" smtClean="0"/>
              <a:t>lebih</a:t>
            </a:r>
            <a:r>
              <a:rPr lang="en-US" sz="1600" dirty="0" smtClean="0"/>
              <a:t> </a:t>
            </a:r>
            <a:r>
              <a:rPr lang="en-US" sz="1600" dirty="0" err="1" smtClean="0"/>
              <a:t>besar</a:t>
            </a:r>
            <a:r>
              <a:rPr lang="en-US" sz="1600" dirty="0" smtClean="0"/>
              <a:t> </a:t>
            </a:r>
            <a:r>
              <a:rPr lang="en-US" sz="1600" dirty="0" err="1" smtClean="0"/>
              <a:t>pada</a:t>
            </a:r>
            <a:r>
              <a:rPr lang="en-US" sz="1600" dirty="0" smtClean="0"/>
              <a:t> </a:t>
            </a:r>
            <a:r>
              <a:rPr lang="en-US" sz="1600" dirty="0" err="1" smtClean="0"/>
              <a:t>atlet</a:t>
            </a:r>
            <a:r>
              <a:rPr lang="en-US" sz="1600" dirty="0" smtClean="0"/>
              <a:t> </a:t>
            </a:r>
            <a:r>
              <a:rPr lang="en-US" sz="1600" dirty="0" err="1" smtClean="0"/>
              <a:t>kelompok</a:t>
            </a:r>
            <a:r>
              <a:rPr lang="en-US" sz="1600" dirty="0" smtClean="0"/>
              <a:t> </a:t>
            </a:r>
            <a:r>
              <a:rPr lang="en-US" sz="1600" dirty="0" err="1" smtClean="0"/>
              <a:t>anak</a:t>
            </a:r>
            <a:r>
              <a:rPr lang="en-US" sz="1600" dirty="0" smtClean="0"/>
              <a:t> </a:t>
            </a:r>
            <a:r>
              <a:rPr lang="en-US" sz="1600" dirty="0" err="1" smtClean="0"/>
              <a:t>usia</a:t>
            </a:r>
            <a:r>
              <a:rPr lang="en-US" sz="1600" dirty="0" smtClean="0"/>
              <a:t> 10 </a:t>
            </a:r>
            <a:r>
              <a:rPr lang="en-US" sz="1600" dirty="0" err="1" smtClean="0"/>
              <a:t>tahun</a:t>
            </a:r>
            <a:r>
              <a:rPr lang="en-US" sz="1600" dirty="0" smtClean="0"/>
              <a:t> </a:t>
            </a:r>
            <a:r>
              <a:rPr lang="en-US" sz="1600" dirty="0" err="1" smtClean="0"/>
              <a:t>sampai</a:t>
            </a:r>
            <a:r>
              <a:rPr lang="en-US" sz="1600" dirty="0" smtClean="0"/>
              <a:t> </a:t>
            </a:r>
            <a:r>
              <a:rPr lang="en-US" sz="1600" dirty="0" err="1" smtClean="0"/>
              <a:t>dengan</a:t>
            </a:r>
            <a:r>
              <a:rPr lang="en-US" sz="1600" dirty="0" smtClean="0"/>
              <a:t> 12 </a:t>
            </a:r>
            <a:r>
              <a:rPr lang="en-US" sz="1600" dirty="0" err="1" smtClean="0"/>
              <a:t>tahun</a:t>
            </a:r>
            <a:r>
              <a:rPr lang="en-US" sz="1600" dirty="0" smtClean="0"/>
              <a:t> </a:t>
            </a:r>
            <a:r>
              <a:rPr lang="en-US" sz="1600" dirty="0" err="1" smtClean="0"/>
              <a:t>dalam</a:t>
            </a:r>
            <a:r>
              <a:rPr lang="en-US" sz="1600" dirty="0" smtClean="0"/>
              <a:t> </a:t>
            </a:r>
            <a:r>
              <a:rPr lang="en-US" sz="1600" dirty="0" err="1" smtClean="0"/>
              <a:t>mengikuti</a:t>
            </a:r>
            <a:r>
              <a:rPr lang="en-US" sz="1600" dirty="0" smtClean="0"/>
              <a:t> </a:t>
            </a:r>
            <a:r>
              <a:rPr lang="en-US" sz="1600" dirty="0" err="1" smtClean="0"/>
              <a:t>latihan</a:t>
            </a:r>
            <a:r>
              <a:rPr lang="en-US" sz="1600" dirty="0" smtClean="0"/>
              <a:t> </a:t>
            </a:r>
            <a:r>
              <a:rPr lang="en-US" sz="1600" dirty="0" err="1" smtClean="0"/>
              <a:t>di</a:t>
            </a:r>
            <a:r>
              <a:rPr lang="en-US" sz="1600" dirty="0" smtClean="0"/>
              <a:t> </a:t>
            </a:r>
            <a:r>
              <a:rPr lang="en-US" sz="1600" dirty="0" err="1" smtClean="0"/>
              <a:t>klub</a:t>
            </a:r>
            <a:r>
              <a:rPr lang="en-US" sz="1600" dirty="0" smtClean="0"/>
              <a:t> SMPN 165 </a:t>
            </a:r>
            <a:r>
              <a:rPr lang="en-US" sz="1600" dirty="0" err="1" smtClean="0"/>
              <a:t>di</a:t>
            </a:r>
            <a:r>
              <a:rPr lang="en-US" sz="1600" dirty="0" smtClean="0"/>
              <a:t> </a:t>
            </a:r>
            <a:r>
              <a:rPr lang="en-US" sz="1600" dirty="0" err="1" smtClean="0"/>
              <a:t>tinjau</a:t>
            </a:r>
            <a:r>
              <a:rPr lang="en-US" sz="1600" dirty="0" smtClean="0"/>
              <a:t> </a:t>
            </a:r>
            <a:r>
              <a:rPr lang="en-US" sz="1600" dirty="0" err="1" smtClean="0"/>
              <a:t>dari</a:t>
            </a:r>
            <a:r>
              <a:rPr lang="en-US" sz="1600" dirty="0" smtClean="0"/>
              <a:t> </a:t>
            </a:r>
            <a:r>
              <a:rPr lang="en-US" sz="1600" dirty="0" err="1" smtClean="0"/>
              <a:t>aspek</a:t>
            </a:r>
            <a:r>
              <a:rPr lang="en-US" sz="1600" dirty="0" smtClean="0"/>
              <a:t> </a:t>
            </a:r>
            <a:r>
              <a:rPr lang="en-US" sz="1600" dirty="0" err="1" smtClean="0"/>
              <a:t>rekreasi</a:t>
            </a:r>
            <a:r>
              <a:rPr lang="en-US" sz="1600" dirty="0" smtClean="0"/>
              <a:t>, </a:t>
            </a:r>
            <a:r>
              <a:rPr lang="en-US" sz="1600" dirty="0" err="1" smtClean="0"/>
              <a:t>aspek</a:t>
            </a:r>
            <a:r>
              <a:rPr lang="en-US" sz="1600" dirty="0" smtClean="0"/>
              <a:t> </a:t>
            </a:r>
            <a:r>
              <a:rPr lang="en-US" sz="1600" dirty="0" err="1" smtClean="0"/>
              <a:t>kebugaran</a:t>
            </a:r>
            <a:r>
              <a:rPr lang="en-US" sz="1600" dirty="0" smtClean="0"/>
              <a:t> </a:t>
            </a:r>
            <a:r>
              <a:rPr lang="en-US" sz="1600" dirty="0" err="1" smtClean="0"/>
              <a:t>jasmani</a:t>
            </a:r>
            <a:r>
              <a:rPr lang="en-US" sz="1600" dirty="0" smtClean="0"/>
              <a:t>, </a:t>
            </a:r>
            <a:r>
              <a:rPr lang="en-US" sz="1600" dirty="0" err="1" smtClean="0"/>
              <a:t>dan</a:t>
            </a:r>
            <a:r>
              <a:rPr lang="en-US" sz="1600" dirty="0" smtClean="0"/>
              <a:t> </a:t>
            </a:r>
            <a:r>
              <a:rPr lang="en-US" sz="1600" dirty="0" err="1" smtClean="0"/>
              <a:t>aspek</a:t>
            </a:r>
            <a:r>
              <a:rPr lang="en-US" sz="1600" dirty="0" smtClean="0"/>
              <a:t> </a:t>
            </a:r>
            <a:r>
              <a:rPr lang="en-US" sz="1600" dirty="0" err="1" smtClean="0"/>
              <a:t>prestasi</a:t>
            </a:r>
            <a:endParaRPr lang="en-US" sz="1600" i="1" u="sng" dirty="0">
              <a:hlinkClick r:id="rId2"/>
            </a:endParaRPr>
          </a:p>
        </p:txBody>
      </p:sp>
    </p:spTree>
    <p:extLst>
      <p:ext uri="{BB962C8B-B14F-4D97-AF65-F5344CB8AC3E}">
        <p14:creationId xmlns:p14="http://schemas.microsoft.com/office/powerpoint/2010/main" xmlns="" val="8741503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Identifikasi</a:t>
            </a:r>
            <a:r>
              <a:rPr lang="en-US" dirty="0" smtClean="0"/>
              <a:t> </a:t>
            </a:r>
            <a:r>
              <a:rPr lang="en-US" dirty="0" err="1" smtClean="0"/>
              <a:t>Masalah</a:t>
            </a:r>
            <a:endParaRPr lang="en-US" dirty="0"/>
          </a:p>
        </p:txBody>
      </p:sp>
      <p:sp>
        <p:nvSpPr>
          <p:cNvPr id="3" name="Content Placeholder 2"/>
          <p:cNvSpPr>
            <a:spLocks noGrp="1"/>
          </p:cNvSpPr>
          <p:nvPr>
            <p:ph idx="1"/>
          </p:nvPr>
        </p:nvSpPr>
        <p:spPr>
          <a:xfrm>
            <a:off x="677334" y="1930401"/>
            <a:ext cx="8596668" cy="4110962"/>
          </a:xfrm>
        </p:spPr>
        <p:txBody>
          <a:bodyPr>
            <a:normAutofit fontScale="92500" lnSpcReduction="10000"/>
          </a:bodyPr>
          <a:lstStyle/>
          <a:p>
            <a:r>
              <a:rPr lang="en-US" sz="2000" dirty="0" err="1" smtClean="0"/>
              <a:t>Berdasarkan</a:t>
            </a:r>
            <a:r>
              <a:rPr lang="en-US" sz="2000" dirty="0" smtClean="0"/>
              <a:t> </a:t>
            </a:r>
            <a:r>
              <a:rPr lang="en-US" sz="2000" dirty="0" err="1" smtClean="0"/>
              <a:t>latar</a:t>
            </a:r>
            <a:r>
              <a:rPr lang="en-US" sz="2000" dirty="0" smtClean="0"/>
              <a:t> </a:t>
            </a:r>
            <a:r>
              <a:rPr lang="en-US" sz="2000" dirty="0" err="1" smtClean="0"/>
              <a:t>belakang</a:t>
            </a:r>
            <a:r>
              <a:rPr lang="en-US" sz="2000" dirty="0" smtClean="0"/>
              <a:t> </a:t>
            </a:r>
            <a:r>
              <a:rPr lang="en-US" sz="2000" dirty="0" err="1" smtClean="0"/>
              <a:t>masalah</a:t>
            </a:r>
            <a:r>
              <a:rPr lang="en-US" sz="2000" dirty="0" smtClean="0"/>
              <a:t> </a:t>
            </a:r>
            <a:r>
              <a:rPr lang="en-US" sz="2000" dirty="0" err="1" smtClean="0"/>
              <a:t>di</a:t>
            </a:r>
            <a:r>
              <a:rPr lang="en-US" sz="2000" dirty="0" smtClean="0"/>
              <a:t> </a:t>
            </a:r>
            <a:r>
              <a:rPr lang="en-US" sz="2000" dirty="0" err="1" smtClean="0"/>
              <a:t>atas</a:t>
            </a:r>
            <a:r>
              <a:rPr lang="en-US" sz="2000" dirty="0" smtClean="0"/>
              <a:t>, </a:t>
            </a:r>
            <a:r>
              <a:rPr lang="en-US" sz="2000" dirty="0" err="1" smtClean="0"/>
              <a:t>peneliti</a:t>
            </a:r>
            <a:r>
              <a:rPr lang="en-US" sz="2000" dirty="0" smtClean="0"/>
              <a:t> </a:t>
            </a:r>
            <a:r>
              <a:rPr lang="en-US" sz="2000" dirty="0" err="1" smtClean="0"/>
              <a:t>mengidentifikasi</a:t>
            </a:r>
            <a:r>
              <a:rPr lang="en-US" sz="2000" dirty="0" smtClean="0"/>
              <a:t> </a:t>
            </a:r>
            <a:r>
              <a:rPr lang="en-US" sz="2000" dirty="0" err="1" smtClean="0"/>
              <a:t>masalah</a:t>
            </a:r>
            <a:r>
              <a:rPr lang="en-US" sz="2000" dirty="0" smtClean="0"/>
              <a:t> </a:t>
            </a:r>
            <a:r>
              <a:rPr lang="en-US" sz="2000" dirty="0" err="1" smtClean="0"/>
              <a:t>sebagai</a:t>
            </a:r>
            <a:r>
              <a:rPr lang="en-US" sz="2000" dirty="0" smtClean="0"/>
              <a:t> </a:t>
            </a:r>
            <a:r>
              <a:rPr lang="en-US" sz="2000" dirty="0" err="1" smtClean="0"/>
              <a:t>berikut</a:t>
            </a:r>
            <a:r>
              <a:rPr lang="en-US" sz="2000" dirty="0" smtClean="0"/>
              <a:t> :</a:t>
            </a:r>
          </a:p>
          <a:p>
            <a:pPr lvl="0"/>
            <a:r>
              <a:rPr lang="en-US" sz="2000" dirty="0" err="1" smtClean="0"/>
              <a:t>Bagaimana</a:t>
            </a:r>
            <a:r>
              <a:rPr lang="en-US" sz="2000" dirty="0" smtClean="0"/>
              <a:t> </a:t>
            </a:r>
            <a:r>
              <a:rPr lang="en-US" sz="2000" dirty="0" err="1" smtClean="0"/>
              <a:t>motivasi</a:t>
            </a:r>
            <a:r>
              <a:rPr lang="en-US" sz="2000" dirty="0" smtClean="0"/>
              <a:t> </a:t>
            </a:r>
            <a:r>
              <a:rPr lang="en-US" sz="2000" dirty="0" err="1" smtClean="0"/>
              <a:t>dapat</a:t>
            </a:r>
            <a:r>
              <a:rPr lang="en-US" sz="2000" dirty="0" smtClean="0"/>
              <a:t> </a:t>
            </a:r>
            <a:r>
              <a:rPr lang="en-US" sz="2000" dirty="0" err="1" smtClean="0"/>
              <a:t>menjadi</a:t>
            </a:r>
            <a:r>
              <a:rPr lang="en-US" sz="2000" dirty="0" smtClean="0"/>
              <a:t> </a:t>
            </a:r>
            <a:r>
              <a:rPr lang="en-US" sz="2000" dirty="0" err="1" smtClean="0"/>
              <a:t>pendorong</a:t>
            </a:r>
            <a:r>
              <a:rPr lang="en-US" sz="2000" dirty="0" smtClean="0"/>
              <a:t> </a:t>
            </a:r>
            <a:r>
              <a:rPr lang="en-US" sz="2000" dirty="0" err="1" smtClean="0"/>
              <a:t>atlet</a:t>
            </a:r>
            <a:r>
              <a:rPr lang="en-US" sz="2000" dirty="0" smtClean="0"/>
              <a:t> </a:t>
            </a:r>
            <a:r>
              <a:rPr lang="en-US" sz="2000" dirty="0" err="1" smtClean="0"/>
              <a:t>kelompok</a:t>
            </a:r>
            <a:r>
              <a:rPr lang="en-US" sz="2000" dirty="0" smtClean="0"/>
              <a:t> </a:t>
            </a:r>
            <a:r>
              <a:rPr lang="en-US" sz="2000" dirty="0" err="1" smtClean="0"/>
              <a:t>anak</a:t>
            </a:r>
            <a:r>
              <a:rPr lang="en-US" sz="2000" dirty="0" smtClean="0"/>
              <a:t> </a:t>
            </a:r>
            <a:r>
              <a:rPr lang="en-US" sz="2000" dirty="0" err="1" smtClean="0"/>
              <a:t>usia</a:t>
            </a:r>
            <a:r>
              <a:rPr lang="en-US" sz="2000" dirty="0" smtClean="0"/>
              <a:t> 10 </a:t>
            </a:r>
            <a:r>
              <a:rPr lang="en-US" sz="2000" dirty="0" err="1" smtClean="0"/>
              <a:t>sampai</a:t>
            </a:r>
            <a:r>
              <a:rPr lang="en-US" sz="2000" dirty="0" smtClean="0"/>
              <a:t> </a:t>
            </a:r>
            <a:r>
              <a:rPr lang="en-US" sz="2000" dirty="0" err="1" smtClean="0"/>
              <a:t>dengan</a:t>
            </a:r>
            <a:r>
              <a:rPr lang="en-US" sz="2000" dirty="0" smtClean="0"/>
              <a:t> 12 </a:t>
            </a:r>
            <a:r>
              <a:rPr lang="en-US" sz="2000" dirty="0" err="1" smtClean="0"/>
              <a:t>tahun</a:t>
            </a:r>
            <a:r>
              <a:rPr lang="en-US" sz="2000" dirty="0" smtClean="0"/>
              <a:t> </a:t>
            </a:r>
            <a:r>
              <a:rPr lang="en-US" sz="2000" dirty="0" err="1" smtClean="0"/>
              <a:t>di</a:t>
            </a:r>
            <a:r>
              <a:rPr lang="en-US" sz="2000" dirty="0" smtClean="0"/>
              <a:t> </a:t>
            </a:r>
            <a:r>
              <a:rPr lang="en-US" sz="2000" dirty="0" err="1" smtClean="0"/>
              <a:t>Sekolah</a:t>
            </a:r>
            <a:r>
              <a:rPr lang="en-US" sz="2000" dirty="0" smtClean="0"/>
              <a:t> </a:t>
            </a:r>
            <a:r>
              <a:rPr lang="en-US" sz="2000" dirty="0" err="1" smtClean="0"/>
              <a:t>Menengah</a:t>
            </a:r>
            <a:r>
              <a:rPr lang="en-US" sz="2000" dirty="0" smtClean="0"/>
              <a:t> </a:t>
            </a:r>
            <a:r>
              <a:rPr lang="en-US" sz="2000" dirty="0" err="1" smtClean="0"/>
              <a:t>Pertama</a:t>
            </a:r>
            <a:r>
              <a:rPr lang="en-US" sz="2000" dirty="0" smtClean="0"/>
              <a:t> </a:t>
            </a:r>
            <a:r>
              <a:rPr lang="en-US" sz="2000" dirty="0" err="1" smtClean="0"/>
              <a:t>Negeri</a:t>
            </a:r>
            <a:r>
              <a:rPr lang="en-US" sz="2000" dirty="0" smtClean="0"/>
              <a:t> 165 </a:t>
            </a:r>
            <a:r>
              <a:rPr lang="en-US" sz="2000" dirty="0" err="1" smtClean="0"/>
              <a:t>dalam</a:t>
            </a:r>
            <a:r>
              <a:rPr lang="en-US" sz="2000" dirty="0" smtClean="0"/>
              <a:t> </a:t>
            </a:r>
            <a:r>
              <a:rPr lang="en-US" sz="2000" dirty="0" err="1" smtClean="0"/>
              <a:t>mengikuti</a:t>
            </a:r>
            <a:r>
              <a:rPr lang="en-US" sz="2000" dirty="0" smtClean="0"/>
              <a:t> </a:t>
            </a:r>
            <a:r>
              <a:rPr lang="en-US" sz="2000" dirty="0" err="1" smtClean="0"/>
              <a:t>latihan</a:t>
            </a:r>
            <a:r>
              <a:rPr lang="en-US" sz="2000" dirty="0" smtClean="0"/>
              <a:t>?</a:t>
            </a:r>
          </a:p>
          <a:p>
            <a:pPr lvl="0"/>
            <a:r>
              <a:rPr lang="en-US" sz="2000" dirty="0" err="1" smtClean="0"/>
              <a:t>Apakah</a:t>
            </a:r>
            <a:r>
              <a:rPr lang="en-US" sz="2000" dirty="0" smtClean="0"/>
              <a:t> </a:t>
            </a:r>
            <a:r>
              <a:rPr lang="en-US" sz="2000" dirty="0" err="1" smtClean="0"/>
              <a:t>motivasi</a:t>
            </a:r>
            <a:r>
              <a:rPr lang="en-US" sz="2000" dirty="0" smtClean="0"/>
              <a:t> </a:t>
            </a:r>
            <a:r>
              <a:rPr lang="en-US" sz="2000" dirty="0" err="1" smtClean="0"/>
              <a:t>berpengaruh</a:t>
            </a:r>
            <a:r>
              <a:rPr lang="en-US" sz="2000" dirty="0" smtClean="0"/>
              <a:t> </a:t>
            </a:r>
            <a:r>
              <a:rPr lang="en-US" sz="2000" dirty="0" err="1" smtClean="0"/>
              <a:t>terhadap</a:t>
            </a:r>
            <a:r>
              <a:rPr lang="en-US" sz="2000" dirty="0" smtClean="0"/>
              <a:t> </a:t>
            </a:r>
            <a:r>
              <a:rPr lang="en-US" sz="2000" dirty="0" err="1" smtClean="0"/>
              <a:t>latihan</a:t>
            </a:r>
            <a:r>
              <a:rPr lang="en-US" sz="2000" dirty="0" smtClean="0"/>
              <a:t> </a:t>
            </a:r>
            <a:r>
              <a:rPr lang="en-US" sz="2000" dirty="0" err="1" smtClean="0"/>
              <a:t>atlet</a:t>
            </a:r>
            <a:r>
              <a:rPr lang="en-US" sz="2000" dirty="0" smtClean="0"/>
              <a:t> </a:t>
            </a:r>
            <a:r>
              <a:rPr lang="en-US" sz="2000" dirty="0" err="1" smtClean="0"/>
              <a:t>kelompok</a:t>
            </a:r>
            <a:r>
              <a:rPr lang="en-US" sz="2000" dirty="0" smtClean="0"/>
              <a:t> </a:t>
            </a:r>
            <a:r>
              <a:rPr lang="en-US" sz="2000" dirty="0" err="1" smtClean="0"/>
              <a:t>anak</a:t>
            </a:r>
            <a:r>
              <a:rPr lang="en-US" sz="2000" dirty="0" smtClean="0"/>
              <a:t> </a:t>
            </a:r>
            <a:r>
              <a:rPr lang="en-US" sz="2000" dirty="0" err="1" smtClean="0"/>
              <a:t>usia</a:t>
            </a:r>
            <a:r>
              <a:rPr lang="en-US" sz="2000" dirty="0" smtClean="0"/>
              <a:t> 10 </a:t>
            </a:r>
            <a:r>
              <a:rPr lang="en-US" sz="2000" dirty="0" err="1" smtClean="0"/>
              <a:t>sampai</a:t>
            </a:r>
            <a:r>
              <a:rPr lang="en-US" sz="2000" dirty="0" smtClean="0"/>
              <a:t> </a:t>
            </a:r>
            <a:r>
              <a:rPr lang="en-US" sz="2000" dirty="0" err="1" smtClean="0"/>
              <a:t>dengan</a:t>
            </a:r>
            <a:r>
              <a:rPr lang="en-US" sz="2000" dirty="0" smtClean="0"/>
              <a:t> 12 </a:t>
            </a:r>
            <a:r>
              <a:rPr lang="en-US" sz="2000" dirty="0" err="1" smtClean="0"/>
              <a:t>tahun</a:t>
            </a:r>
            <a:r>
              <a:rPr lang="en-US" sz="2000" dirty="0" smtClean="0"/>
              <a:t> </a:t>
            </a:r>
            <a:r>
              <a:rPr lang="en-US" sz="2000" dirty="0" err="1" smtClean="0"/>
              <a:t>di</a:t>
            </a:r>
            <a:r>
              <a:rPr lang="en-US" sz="2000" dirty="0" smtClean="0"/>
              <a:t> </a:t>
            </a:r>
            <a:r>
              <a:rPr lang="en-US" sz="2000" dirty="0" err="1" smtClean="0"/>
              <a:t>Sekolah</a:t>
            </a:r>
            <a:r>
              <a:rPr lang="en-US" sz="2000" dirty="0" smtClean="0"/>
              <a:t> </a:t>
            </a:r>
            <a:r>
              <a:rPr lang="en-US" sz="2000" dirty="0" err="1" smtClean="0"/>
              <a:t>Menegah</a:t>
            </a:r>
            <a:r>
              <a:rPr lang="en-US" sz="2000" dirty="0" smtClean="0"/>
              <a:t> </a:t>
            </a:r>
            <a:r>
              <a:rPr lang="en-US" sz="2000" dirty="0" err="1" smtClean="0"/>
              <a:t>Pertama</a:t>
            </a:r>
            <a:r>
              <a:rPr lang="en-US" sz="2000" dirty="0" smtClean="0"/>
              <a:t> 165?</a:t>
            </a:r>
          </a:p>
          <a:p>
            <a:pPr lvl="0"/>
            <a:r>
              <a:rPr lang="en-US" sz="2000" dirty="0" err="1" smtClean="0"/>
              <a:t>Apa</a:t>
            </a:r>
            <a:r>
              <a:rPr lang="en-US" sz="2000" dirty="0" smtClean="0"/>
              <a:t> yang </a:t>
            </a:r>
            <a:r>
              <a:rPr lang="en-US" sz="2000" dirty="0" err="1" smtClean="0"/>
              <a:t>membuat</a:t>
            </a:r>
            <a:r>
              <a:rPr lang="en-US" sz="2000" dirty="0" smtClean="0"/>
              <a:t> </a:t>
            </a:r>
            <a:r>
              <a:rPr lang="en-US" sz="2000" dirty="0" err="1" smtClean="0"/>
              <a:t>anak</a:t>
            </a:r>
            <a:r>
              <a:rPr lang="en-US" sz="2000" dirty="0" smtClean="0"/>
              <a:t> </a:t>
            </a:r>
            <a:r>
              <a:rPr lang="en-US" sz="2000" dirty="0" err="1" smtClean="0"/>
              <a:t>semangat</a:t>
            </a:r>
            <a:r>
              <a:rPr lang="en-US" sz="2000" dirty="0" smtClean="0"/>
              <a:t> </a:t>
            </a:r>
            <a:r>
              <a:rPr lang="en-US" sz="2000" dirty="0" err="1" smtClean="0"/>
              <a:t>dalam</a:t>
            </a:r>
            <a:r>
              <a:rPr lang="en-US" sz="2000" dirty="0" smtClean="0"/>
              <a:t> </a:t>
            </a:r>
            <a:r>
              <a:rPr lang="en-US" sz="2000" dirty="0" err="1" smtClean="0"/>
              <a:t>mengikuti</a:t>
            </a:r>
            <a:r>
              <a:rPr lang="en-US" sz="2000" dirty="0" smtClean="0"/>
              <a:t> </a:t>
            </a:r>
            <a:r>
              <a:rPr lang="en-US" sz="2000" dirty="0" err="1" smtClean="0"/>
              <a:t>latihan</a:t>
            </a:r>
            <a:r>
              <a:rPr lang="en-US" sz="2000" dirty="0" smtClean="0"/>
              <a:t> </a:t>
            </a:r>
            <a:r>
              <a:rPr lang="en-US" sz="2000" dirty="0" err="1" smtClean="0"/>
              <a:t>di</a:t>
            </a:r>
            <a:r>
              <a:rPr lang="en-US" sz="2000" dirty="0" smtClean="0"/>
              <a:t> </a:t>
            </a:r>
            <a:r>
              <a:rPr lang="en-US" sz="2000" dirty="0" err="1" smtClean="0"/>
              <a:t>Sekolah</a:t>
            </a:r>
            <a:r>
              <a:rPr lang="en-US" sz="2000" dirty="0" smtClean="0"/>
              <a:t> </a:t>
            </a:r>
            <a:r>
              <a:rPr lang="en-US" sz="2000" dirty="0" err="1" smtClean="0"/>
              <a:t>Menengah</a:t>
            </a:r>
            <a:r>
              <a:rPr lang="en-US" sz="2000" dirty="0" smtClean="0"/>
              <a:t> </a:t>
            </a:r>
            <a:r>
              <a:rPr lang="en-US" sz="2000" dirty="0" err="1" smtClean="0"/>
              <a:t>Pertama</a:t>
            </a:r>
            <a:r>
              <a:rPr lang="en-US" sz="2000" dirty="0" smtClean="0"/>
              <a:t> </a:t>
            </a:r>
            <a:r>
              <a:rPr lang="en-US" sz="2000" dirty="0" err="1" smtClean="0"/>
              <a:t>Negeri</a:t>
            </a:r>
            <a:r>
              <a:rPr lang="en-US" sz="2000" dirty="0" smtClean="0"/>
              <a:t> 165?</a:t>
            </a:r>
          </a:p>
          <a:p>
            <a:pPr lvl="0"/>
            <a:r>
              <a:rPr lang="en-US" sz="2000" dirty="0" err="1" smtClean="0"/>
              <a:t>Aspek</a:t>
            </a:r>
            <a:r>
              <a:rPr lang="en-US" sz="2000" dirty="0" smtClean="0"/>
              <a:t> </a:t>
            </a:r>
            <a:r>
              <a:rPr lang="en-US" sz="2000" dirty="0" err="1" smtClean="0"/>
              <a:t>motivasi</a:t>
            </a:r>
            <a:r>
              <a:rPr lang="en-US" sz="2000" dirty="0" smtClean="0"/>
              <a:t> </a:t>
            </a:r>
            <a:r>
              <a:rPr lang="en-US" sz="2000" dirty="0" err="1" smtClean="0"/>
              <a:t>apa</a:t>
            </a:r>
            <a:r>
              <a:rPr lang="en-US" sz="2000" dirty="0" smtClean="0"/>
              <a:t> yang </a:t>
            </a:r>
            <a:r>
              <a:rPr lang="en-US" sz="2000" dirty="0" err="1" smtClean="0"/>
              <a:t>lebih</a:t>
            </a:r>
            <a:r>
              <a:rPr lang="en-US" sz="2000" dirty="0" smtClean="0"/>
              <a:t> </a:t>
            </a:r>
            <a:r>
              <a:rPr lang="en-US" sz="2000" dirty="0" err="1" smtClean="0"/>
              <a:t>besar</a:t>
            </a:r>
            <a:r>
              <a:rPr lang="en-US" sz="2000" dirty="0" smtClean="0"/>
              <a:t> </a:t>
            </a:r>
            <a:r>
              <a:rPr lang="en-US" sz="2000" dirty="0" err="1" smtClean="0"/>
              <a:t>pada</a:t>
            </a:r>
            <a:r>
              <a:rPr lang="en-US" sz="2000" dirty="0" smtClean="0"/>
              <a:t> </a:t>
            </a:r>
            <a:r>
              <a:rPr lang="en-US" sz="2000" dirty="0" err="1" smtClean="0"/>
              <a:t>anak</a:t>
            </a:r>
            <a:r>
              <a:rPr lang="en-US" sz="2000" dirty="0" smtClean="0"/>
              <a:t> </a:t>
            </a:r>
            <a:r>
              <a:rPr lang="en-US" sz="2000" dirty="0" err="1" smtClean="0"/>
              <a:t>usia</a:t>
            </a:r>
            <a:r>
              <a:rPr lang="en-US" sz="2000" dirty="0" smtClean="0"/>
              <a:t> 10 </a:t>
            </a:r>
            <a:r>
              <a:rPr lang="en-US" sz="2000" dirty="0" err="1" smtClean="0"/>
              <a:t>tahun</a:t>
            </a:r>
            <a:r>
              <a:rPr lang="en-US" sz="2000" dirty="0" smtClean="0"/>
              <a:t> </a:t>
            </a:r>
            <a:r>
              <a:rPr lang="en-US" sz="2000" dirty="0" err="1" smtClean="0"/>
              <a:t>sampai</a:t>
            </a:r>
            <a:r>
              <a:rPr lang="en-US" sz="2000" dirty="0" smtClean="0"/>
              <a:t> </a:t>
            </a:r>
            <a:r>
              <a:rPr lang="en-US" sz="2000" dirty="0" err="1" smtClean="0"/>
              <a:t>dengan</a:t>
            </a:r>
            <a:r>
              <a:rPr lang="en-US" sz="2000" dirty="0" smtClean="0"/>
              <a:t> 12 </a:t>
            </a:r>
            <a:r>
              <a:rPr lang="en-US" sz="2000" dirty="0" err="1" smtClean="0"/>
              <a:t>tahun</a:t>
            </a:r>
            <a:r>
              <a:rPr lang="en-US" sz="2000" dirty="0" smtClean="0"/>
              <a:t> </a:t>
            </a:r>
            <a:r>
              <a:rPr lang="en-US" sz="2000" dirty="0" err="1" smtClean="0"/>
              <a:t>dalam</a:t>
            </a:r>
            <a:r>
              <a:rPr lang="en-US" sz="2000" dirty="0" smtClean="0"/>
              <a:t> </a:t>
            </a:r>
            <a:r>
              <a:rPr lang="en-US" sz="2000" dirty="0" err="1" smtClean="0"/>
              <a:t>mengikuti</a:t>
            </a:r>
            <a:r>
              <a:rPr lang="en-US" sz="2000" dirty="0" smtClean="0"/>
              <a:t> </a:t>
            </a:r>
            <a:r>
              <a:rPr lang="en-US" sz="2000" dirty="0" err="1" smtClean="0"/>
              <a:t>latihan</a:t>
            </a:r>
            <a:r>
              <a:rPr lang="en-US" sz="2000" dirty="0" smtClean="0"/>
              <a:t> </a:t>
            </a:r>
            <a:r>
              <a:rPr lang="en-US" sz="2000" dirty="0" err="1" smtClean="0"/>
              <a:t>di</a:t>
            </a:r>
            <a:r>
              <a:rPr lang="en-US" sz="2000" dirty="0" smtClean="0"/>
              <a:t> </a:t>
            </a:r>
            <a:r>
              <a:rPr lang="en-US" sz="2000" dirty="0" err="1" smtClean="0"/>
              <a:t>klub</a:t>
            </a:r>
            <a:r>
              <a:rPr lang="en-US" sz="2000" dirty="0" smtClean="0"/>
              <a:t> Taekwondo </a:t>
            </a:r>
            <a:r>
              <a:rPr lang="en-US" sz="2000" dirty="0" err="1" smtClean="0"/>
              <a:t>Sekolah</a:t>
            </a:r>
            <a:r>
              <a:rPr lang="en-US" sz="2000" dirty="0" smtClean="0"/>
              <a:t> </a:t>
            </a:r>
            <a:r>
              <a:rPr lang="en-US" sz="2000" dirty="0" err="1" smtClean="0"/>
              <a:t>Menengah</a:t>
            </a:r>
            <a:r>
              <a:rPr lang="en-US" sz="2000" dirty="0" smtClean="0"/>
              <a:t> </a:t>
            </a:r>
            <a:r>
              <a:rPr lang="en-US" sz="2000" dirty="0" err="1" smtClean="0"/>
              <a:t>Pertama</a:t>
            </a:r>
            <a:r>
              <a:rPr lang="en-US" sz="2000" dirty="0" smtClean="0"/>
              <a:t> </a:t>
            </a:r>
            <a:r>
              <a:rPr lang="en-US" sz="2000" dirty="0" err="1" smtClean="0"/>
              <a:t>Negeri</a:t>
            </a:r>
            <a:r>
              <a:rPr lang="en-US" sz="2000" dirty="0" smtClean="0"/>
              <a:t> 165 </a:t>
            </a:r>
            <a:r>
              <a:rPr lang="en-US" sz="2000" dirty="0" err="1" smtClean="0"/>
              <a:t>ditinjau</a:t>
            </a:r>
            <a:r>
              <a:rPr lang="en-US" sz="2000" dirty="0" smtClean="0"/>
              <a:t> </a:t>
            </a:r>
            <a:r>
              <a:rPr lang="en-US" sz="2000" dirty="0" err="1" smtClean="0"/>
              <a:t>dari</a:t>
            </a:r>
            <a:r>
              <a:rPr lang="en-US" sz="2000" dirty="0" smtClean="0"/>
              <a:t> </a:t>
            </a:r>
            <a:r>
              <a:rPr lang="en-US" sz="2000" dirty="0" err="1" smtClean="0"/>
              <a:t>aspek</a:t>
            </a:r>
            <a:r>
              <a:rPr lang="en-US" sz="2000" dirty="0" smtClean="0"/>
              <a:t> </a:t>
            </a:r>
            <a:r>
              <a:rPr lang="en-US" sz="2000" dirty="0" err="1" smtClean="0"/>
              <a:t>rekreasi</a:t>
            </a:r>
            <a:r>
              <a:rPr lang="en-US" sz="2000" dirty="0" smtClean="0"/>
              <a:t>, </a:t>
            </a:r>
            <a:r>
              <a:rPr lang="en-US" sz="2000" dirty="0" err="1" smtClean="0"/>
              <a:t>aspek</a:t>
            </a:r>
            <a:r>
              <a:rPr lang="en-US" sz="2000" dirty="0" smtClean="0"/>
              <a:t> </a:t>
            </a:r>
            <a:r>
              <a:rPr lang="en-US" sz="2000" dirty="0" err="1" smtClean="0"/>
              <a:t>kebugaran</a:t>
            </a:r>
            <a:r>
              <a:rPr lang="en-US" sz="2000" dirty="0" smtClean="0"/>
              <a:t> </a:t>
            </a:r>
            <a:r>
              <a:rPr lang="en-US" sz="2000" dirty="0" err="1" smtClean="0"/>
              <a:t>jasmani</a:t>
            </a:r>
            <a:r>
              <a:rPr lang="en-US" sz="2000" dirty="0" smtClean="0"/>
              <a:t>, </a:t>
            </a:r>
            <a:r>
              <a:rPr lang="en-US" sz="2000" dirty="0" err="1" smtClean="0"/>
              <a:t>dan</a:t>
            </a:r>
            <a:r>
              <a:rPr lang="en-US" sz="2000" dirty="0" smtClean="0"/>
              <a:t> </a:t>
            </a:r>
            <a:r>
              <a:rPr lang="en-US" sz="2000" dirty="0" err="1" smtClean="0"/>
              <a:t>aspek</a:t>
            </a:r>
            <a:r>
              <a:rPr lang="en-US" sz="2000" dirty="0" smtClean="0"/>
              <a:t> </a:t>
            </a:r>
            <a:r>
              <a:rPr lang="en-US" sz="2000" dirty="0" err="1" smtClean="0"/>
              <a:t>prestasi</a:t>
            </a:r>
            <a:r>
              <a:rPr lang="en-US" sz="2000" dirty="0" smtClean="0"/>
              <a:t>?</a:t>
            </a:r>
          </a:p>
          <a:p>
            <a:pPr lvl="0"/>
            <a:endParaRPr lang="en-US" sz="2000" dirty="0"/>
          </a:p>
        </p:txBody>
      </p:sp>
    </p:spTree>
    <p:extLst>
      <p:ext uri="{BB962C8B-B14F-4D97-AF65-F5344CB8AC3E}">
        <p14:creationId xmlns:p14="http://schemas.microsoft.com/office/powerpoint/2010/main" xmlns="" val="289656775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95109"/>
          </a:xfrm>
        </p:spPr>
        <p:txBody>
          <a:bodyPr/>
          <a:lstStyle/>
          <a:p>
            <a:r>
              <a:rPr lang="en-US" dirty="0" err="1" smtClean="0"/>
              <a:t>Pembatasan</a:t>
            </a:r>
            <a:r>
              <a:rPr lang="en-US" dirty="0" smtClean="0"/>
              <a:t> </a:t>
            </a:r>
            <a:r>
              <a:rPr lang="en-US" dirty="0" err="1" smtClean="0"/>
              <a:t>Masalah</a:t>
            </a:r>
            <a:endParaRPr lang="en-US" dirty="0"/>
          </a:p>
        </p:txBody>
      </p:sp>
      <p:sp>
        <p:nvSpPr>
          <p:cNvPr id="3" name="Content Placeholder 2"/>
          <p:cNvSpPr>
            <a:spLocks noGrp="1"/>
          </p:cNvSpPr>
          <p:nvPr>
            <p:ph idx="1"/>
          </p:nvPr>
        </p:nvSpPr>
        <p:spPr>
          <a:xfrm>
            <a:off x="677333" y="2160589"/>
            <a:ext cx="8157177" cy="3880773"/>
          </a:xfrm>
        </p:spPr>
        <p:txBody>
          <a:bodyPr>
            <a:normAutofit/>
          </a:bodyPr>
          <a:lstStyle/>
          <a:p>
            <a:pPr marL="0" indent="0">
              <a:buNone/>
            </a:pPr>
            <a:r>
              <a:rPr lang="en-US" sz="2800" b="1" dirty="0" smtClean="0"/>
              <a:t>	</a:t>
            </a:r>
            <a:r>
              <a:rPr lang="en-US" sz="2800" dirty="0" err="1" smtClean="0"/>
              <a:t>Berdasarkan</a:t>
            </a:r>
            <a:r>
              <a:rPr lang="en-US" sz="2800" dirty="0" smtClean="0"/>
              <a:t> </a:t>
            </a:r>
            <a:r>
              <a:rPr lang="en-US" sz="2800" dirty="0" err="1" smtClean="0"/>
              <a:t>identifikasi</a:t>
            </a:r>
            <a:r>
              <a:rPr lang="en-US" sz="2800" dirty="0" smtClean="0"/>
              <a:t> </a:t>
            </a:r>
            <a:r>
              <a:rPr lang="en-US" sz="2800" dirty="0" err="1" smtClean="0"/>
              <a:t>masalah</a:t>
            </a:r>
            <a:r>
              <a:rPr lang="en-US" sz="2800" dirty="0" smtClean="0"/>
              <a:t> </a:t>
            </a:r>
            <a:r>
              <a:rPr lang="en-US" sz="2800" dirty="0" err="1" smtClean="0"/>
              <a:t>di</a:t>
            </a:r>
            <a:r>
              <a:rPr lang="en-US" sz="2800" dirty="0" smtClean="0"/>
              <a:t> </a:t>
            </a:r>
            <a:r>
              <a:rPr lang="en-US" sz="2800" dirty="0" err="1" smtClean="0"/>
              <a:t>atas</a:t>
            </a:r>
            <a:r>
              <a:rPr lang="en-US" sz="2800" dirty="0" smtClean="0"/>
              <a:t>, </a:t>
            </a:r>
            <a:r>
              <a:rPr lang="en-US" sz="2800" dirty="0" err="1" smtClean="0"/>
              <a:t>maka</a:t>
            </a:r>
            <a:r>
              <a:rPr lang="en-US" sz="2800" dirty="0" smtClean="0"/>
              <a:t> </a:t>
            </a:r>
            <a:r>
              <a:rPr lang="en-US" sz="2800" dirty="0" err="1" smtClean="0"/>
              <a:t>peneliti</a:t>
            </a:r>
            <a:r>
              <a:rPr lang="en-US" sz="2800" dirty="0" smtClean="0"/>
              <a:t> </a:t>
            </a:r>
            <a:r>
              <a:rPr lang="en-US" sz="2800" dirty="0" err="1" smtClean="0"/>
              <a:t>membatasi</a:t>
            </a:r>
            <a:r>
              <a:rPr lang="en-US" sz="2800" dirty="0" smtClean="0"/>
              <a:t> </a:t>
            </a:r>
            <a:r>
              <a:rPr lang="en-US" sz="2800" dirty="0" err="1" smtClean="0"/>
              <a:t>masalahnya</a:t>
            </a:r>
            <a:r>
              <a:rPr lang="en-US" sz="2800" dirty="0" smtClean="0"/>
              <a:t> </a:t>
            </a:r>
            <a:r>
              <a:rPr lang="en-US" sz="2800" dirty="0" err="1" smtClean="0"/>
              <a:t>tentang</a:t>
            </a:r>
            <a:r>
              <a:rPr lang="en-US" sz="2800" dirty="0" smtClean="0"/>
              <a:t> </a:t>
            </a:r>
            <a:r>
              <a:rPr lang="en-US" sz="2800" dirty="0" err="1" smtClean="0"/>
              <a:t>motivasi</a:t>
            </a:r>
            <a:r>
              <a:rPr lang="en-US" sz="2800" dirty="0" smtClean="0"/>
              <a:t> </a:t>
            </a:r>
            <a:r>
              <a:rPr lang="en-US" sz="2800" dirty="0" err="1" smtClean="0"/>
              <a:t>atlet</a:t>
            </a:r>
            <a:r>
              <a:rPr lang="en-US" sz="2800" dirty="0" smtClean="0"/>
              <a:t> </a:t>
            </a:r>
            <a:r>
              <a:rPr lang="en-US" sz="2800" dirty="0" err="1" smtClean="0"/>
              <a:t>kelompok</a:t>
            </a:r>
            <a:r>
              <a:rPr lang="en-US" sz="2800" dirty="0" smtClean="0"/>
              <a:t> </a:t>
            </a:r>
            <a:r>
              <a:rPr lang="en-US" sz="2800" dirty="0" err="1" smtClean="0"/>
              <a:t>umur</a:t>
            </a:r>
            <a:r>
              <a:rPr lang="en-US" sz="2800" dirty="0" smtClean="0"/>
              <a:t> </a:t>
            </a:r>
            <a:r>
              <a:rPr lang="en-US" sz="2800" dirty="0" err="1" smtClean="0"/>
              <a:t>usia</a:t>
            </a:r>
            <a:r>
              <a:rPr lang="en-US" sz="2800" dirty="0" smtClean="0"/>
              <a:t> 10 </a:t>
            </a:r>
            <a:r>
              <a:rPr lang="en-US" sz="2800" dirty="0" err="1" smtClean="0"/>
              <a:t>sampai</a:t>
            </a:r>
            <a:r>
              <a:rPr lang="en-US" sz="2800" dirty="0" smtClean="0"/>
              <a:t> </a:t>
            </a:r>
            <a:r>
              <a:rPr lang="en-US" sz="2800" dirty="0" err="1" smtClean="0"/>
              <a:t>dengan</a:t>
            </a:r>
            <a:r>
              <a:rPr lang="en-US" sz="2800" dirty="0" smtClean="0"/>
              <a:t> 12 </a:t>
            </a:r>
            <a:r>
              <a:rPr lang="en-US" sz="2800" dirty="0" err="1" smtClean="0"/>
              <a:t>tahun</a:t>
            </a:r>
            <a:r>
              <a:rPr lang="en-US" sz="2800" dirty="0" smtClean="0"/>
              <a:t> </a:t>
            </a:r>
            <a:r>
              <a:rPr lang="en-US" sz="2800" dirty="0" err="1" smtClean="0"/>
              <a:t>dalam</a:t>
            </a:r>
            <a:r>
              <a:rPr lang="en-US" sz="2800" dirty="0" smtClean="0"/>
              <a:t> </a:t>
            </a:r>
            <a:r>
              <a:rPr lang="en-US" sz="2800" dirty="0" err="1" smtClean="0"/>
              <a:t>mengikuti</a:t>
            </a:r>
            <a:r>
              <a:rPr lang="en-US" sz="2800" dirty="0" smtClean="0"/>
              <a:t> </a:t>
            </a:r>
            <a:r>
              <a:rPr lang="en-US" sz="2800" dirty="0" err="1" smtClean="0"/>
              <a:t>latihan</a:t>
            </a:r>
            <a:r>
              <a:rPr lang="en-US" sz="2800" dirty="0" smtClean="0"/>
              <a:t> </a:t>
            </a:r>
            <a:r>
              <a:rPr lang="en-US" sz="2800" dirty="0" err="1" smtClean="0"/>
              <a:t>klub</a:t>
            </a:r>
            <a:r>
              <a:rPr lang="en-US" sz="2800" dirty="0" smtClean="0"/>
              <a:t> </a:t>
            </a:r>
            <a:r>
              <a:rPr lang="en-US" sz="2800" dirty="0" err="1" smtClean="0"/>
              <a:t>taekowndo</a:t>
            </a:r>
            <a:r>
              <a:rPr lang="en-US" sz="2800" dirty="0" smtClean="0"/>
              <a:t> </a:t>
            </a:r>
            <a:r>
              <a:rPr lang="en-US" sz="2800" dirty="0" err="1" smtClean="0"/>
              <a:t>Sekolah</a:t>
            </a:r>
            <a:r>
              <a:rPr lang="en-US" sz="2800" dirty="0" smtClean="0"/>
              <a:t> </a:t>
            </a:r>
            <a:r>
              <a:rPr lang="en-US" sz="2800" dirty="0" err="1" smtClean="0"/>
              <a:t>Menengah</a:t>
            </a:r>
            <a:r>
              <a:rPr lang="en-US" sz="2800" dirty="0" smtClean="0"/>
              <a:t> </a:t>
            </a:r>
            <a:r>
              <a:rPr lang="en-US" sz="2800" dirty="0" err="1" smtClean="0"/>
              <a:t>Pertama</a:t>
            </a:r>
            <a:r>
              <a:rPr lang="en-US" sz="2800" dirty="0" smtClean="0"/>
              <a:t> 165 Jakarta.</a:t>
            </a:r>
          </a:p>
          <a:p>
            <a:pPr marL="0" indent="0">
              <a:buNone/>
            </a:pPr>
            <a:endParaRPr lang="en-US" sz="2800" dirty="0"/>
          </a:p>
        </p:txBody>
      </p:sp>
    </p:spTree>
    <p:extLst>
      <p:ext uri="{BB962C8B-B14F-4D97-AF65-F5344CB8AC3E}">
        <p14:creationId xmlns:p14="http://schemas.microsoft.com/office/powerpoint/2010/main" xmlns="" val="97872195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Perumusan</a:t>
            </a:r>
            <a:r>
              <a:rPr lang="en-US" dirty="0" smtClean="0"/>
              <a:t> </a:t>
            </a:r>
            <a:r>
              <a:rPr lang="en-US" dirty="0" err="1" smtClean="0"/>
              <a:t>Masalah</a:t>
            </a:r>
            <a:endParaRPr lang="en-US" dirty="0"/>
          </a:p>
        </p:txBody>
      </p:sp>
      <p:sp>
        <p:nvSpPr>
          <p:cNvPr id="3" name="Content Placeholder 2"/>
          <p:cNvSpPr>
            <a:spLocks noGrp="1"/>
          </p:cNvSpPr>
          <p:nvPr>
            <p:ph idx="1"/>
          </p:nvPr>
        </p:nvSpPr>
        <p:spPr/>
        <p:txBody>
          <a:bodyPr>
            <a:normAutofit/>
          </a:bodyPr>
          <a:lstStyle/>
          <a:p>
            <a:r>
              <a:rPr lang="en-US" sz="2000" dirty="0" err="1" smtClean="0"/>
              <a:t>Berdasarkan</a:t>
            </a:r>
            <a:r>
              <a:rPr lang="en-US" sz="2000" dirty="0" smtClean="0"/>
              <a:t> </a:t>
            </a:r>
            <a:r>
              <a:rPr lang="en-US" sz="2000" dirty="0" err="1" smtClean="0"/>
              <a:t>latar</a:t>
            </a:r>
            <a:r>
              <a:rPr lang="en-US" sz="2000" dirty="0" smtClean="0"/>
              <a:t> </a:t>
            </a:r>
            <a:r>
              <a:rPr lang="en-US" sz="2000" dirty="0" err="1" smtClean="0"/>
              <a:t>belakang</a:t>
            </a:r>
            <a:r>
              <a:rPr lang="en-US" sz="2000" dirty="0" smtClean="0"/>
              <a:t> </a:t>
            </a:r>
            <a:r>
              <a:rPr lang="en-US" sz="2000" dirty="0" err="1" smtClean="0"/>
              <a:t>masalah</a:t>
            </a:r>
            <a:r>
              <a:rPr lang="en-US" sz="2000" dirty="0" smtClean="0"/>
              <a:t>, </a:t>
            </a:r>
            <a:r>
              <a:rPr lang="en-US" sz="2000" dirty="0" err="1" smtClean="0"/>
              <a:t>indetifikasi</a:t>
            </a:r>
            <a:r>
              <a:rPr lang="en-US" sz="2000" dirty="0" smtClean="0"/>
              <a:t> </a:t>
            </a:r>
            <a:r>
              <a:rPr lang="en-US" sz="2000" dirty="0" err="1" smtClean="0"/>
              <a:t>masalah</a:t>
            </a:r>
            <a:r>
              <a:rPr lang="en-US" sz="2000" dirty="0" smtClean="0"/>
              <a:t> </a:t>
            </a:r>
            <a:r>
              <a:rPr lang="en-US" sz="2000" dirty="0" err="1" smtClean="0"/>
              <a:t>dan</a:t>
            </a:r>
            <a:r>
              <a:rPr lang="en-US" sz="2000" dirty="0" smtClean="0"/>
              <a:t> </a:t>
            </a:r>
            <a:r>
              <a:rPr lang="en-US" sz="2000" dirty="0" err="1" smtClean="0"/>
              <a:t>pembatasan</a:t>
            </a:r>
            <a:r>
              <a:rPr lang="en-US" sz="2000" dirty="0" smtClean="0"/>
              <a:t> </a:t>
            </a:r>
            <a:r>
              <a:rPr lang="en-US" sz="2000" dirty="0" err="1" smtClean="0"/>
              <a:t>masalah</a:t>
            </a:r>
            <a:r>
              <a:rPr lang="en-US" sz="2000" dirty="0" smtClean="0"/>
              <a:t> </a:t>
            </a:r>
            <a:r>
              <a:rPr lang="en-US" sz="2000" dirty="0" err="1" smtClean="0"/>
              <a:t>dalam</a:t>
            </a:r>
            <a:r>
              <a:rPr lang="en-US" sz="2000" dirty="0" smtClean="0"/>
              <a:t> </a:t>
            </a:r>
            <a:r>
              <a:rPr lang="en-US" sz="2000" dirty="0" err="1" smtClean="0"/>
              <a:t>penelitian</a:t>
            </a:r>
            <a:r>
              <a:rPr lang="en-US" sz="2000" dirty="0" smtClean="0"/>
              <a:t> </a:t>
            </a:r>
            <a:r>
              <a:rPr lang="en-US" sz="2000" dirty="0" err="1" smtClean="0"/>
              <a:t>ini</a:t>
            </a:r>
            <a:r>
              <a:rPr lang="en-US" sz="2000" dirty="0" smtClean="0"/>
              <a:t>, </a:t>
            </a:r>
            <a:r>
              <a:rPr lang="en-US" sz="2000" dirty="0" err="1" smtClean="0"/>
              <a:t>maka</a:t>
            </a:r>
            <a:r>
              <a:rPr lang="en-US" sz="2000" dirty="0" smtClean="0"/>
              <a:t> </a:t>
            </a:r>
            <a:r>
              <a:rPr lang="en-US" sz="2000" dirty="0" err="1" smtClean="0"/>
              <a:t>obyek</a:t>
            </a:r>
            <a:r>
              <a:rPr lang="en-US" sz="2000" dirty="0" smtClean="0"/>
              <a:t> </a:t>
            </a:r>
            <a:r>
              <a:rPr lang="en-US" sz="2000" dirty="0" err="1" smtClean="0"/>
              <a:t>penyusunaanya</a:t>
            </a:r>
            <a:r>
              <a:rPr lang="en-US" sz="2000" dirty="0" smtClean="0"/>
              <a:t> </a:t>
            </a:r>
            <a:r>
              <a:rPr lang="en-US" sz="2000" dirty="0" err="1" smtClean="0"/>
              <a:t>dapat</a:t>
            </a:r>
            <a:r>
              <a:rPr lang="en-US" sz="2000" dirty="0" smtClean="0"/>
              <a:t> </a:t>
            </a:r>
            <a:r>
              <a:rPr lang="en-US" sz="2000" dirty="0" err="1" smtClean="0"/>
              <a:t>dirumuskan</a:t>
            </a:r>
            <a:r>
              <a:rPr lang="en-US" sz="2000" dirty="0" smtClean="0"/>
              <a:t> </a:t>
            </a:r>
            <a:r>
              <a:rPr lang="en-US" sz="2000" dirty="0" err="1" smtClean="0"/>
              <a:t>sebagai</a:t>
            </a:r>
            <a:r>
              <a:rPr lang="en-US" sz="2000" dirty="0" smtClean="0"/>
              <a:t> </a:t>
            </a:r>
            <a:r>
              <a:rPr lang="en-US" sz="2000" dirty="0" err="1" smtClean="0"/>
              <a:t>berikut</a:t>
            </a:r>
            <a:r>
              <a:rPr lang="en-US" sz="2000" dirty="0" smtClean="0"/>
              <a:t>: </a:t>
            </a:r>
            <a:r>
              <a:rPr lang="en-US" sz="2000" dirty="0" err="1" smtClean="0"/>
              <a:t>Aspek</a:t>
            </a:r>
            <a:r>
              <a:rPr lang="en-US" sz="2000" dirty="0" smtClean="0"/>
              <a:t> </a:t>
            </a:r>
            <a:r>
              <a:rPr lang="en-US" sz="2000" dirty="0" err="1" smtClean="0"/>
              <a:t>motivasi</a:t>
            </a:r>
            <a:r>
              <a:rPr lang="en-US" sz="2000" dirty="0" smtClean="0"/>
              <a:t> </a:t>
            </a:r>
            <a:r>
              <a:rPr lang="en-US" sz="2000" dirty="0" err="1" smtClean="0"/>
              <a:t>apa</a:t>
            </a:r>
            <a:r>
              <a:rPr lang="en-US" sz="2000" dirty="0" smtClean="0"/>
              <a:t> yang </a:t>
            </a:r>
            <a:r>
              <a:rPr lang="en-US" sz="2000" dirty="0" err="1" smtClean="0"/>
              <a:t>lebih</a:t>
            </a:r>
            <a:r>
              <a:rPr lang="en-US" sz="2000" dirty="0" smtClean="0"/>
              <a:t> </a:t>
            </a:r>
            <a:r>
              <a:rPr lang="en-US" sz="2000" dirty="0" err="1" smtClean="0"/>
              <a:t>besar</a:t>
            </a:r>
            <a:r>
              <a:rPr lang="en-US" sz="2000" dirty="0" smtClean="0"/>
              <a:t> </a:t>
            </a:r>
            <a:r>
              <a:rPr lang="en-US" sz="2000" dirty="0" err="1" smtClean="0"/>
              <a:t>pada</a:t>
            </a:r>
            <a:r>
              <a:rPr lang="en-US" sz="2000" dirty="0" smtClean="0"/>
              <a:t> </a:t>
            </a:r>
            <a:r>
              <a:rPr lang="en-US" sz="2000" dirty="0" err="1" smtClean="0"/>
              <a:t>anak</a:t>
            </a:r>
            <a:r>
              <a:rPr lang="en-US" sz="2000" dirty="0" smtClean="0"/>
              <a:t> </a:t>
            </a:r>
            <a:r>
              <a:rPr lang="en-US" sz="2000" dirty="0" err="1" smtClean="0"/>
              <a:t>usia</a:t>
            </a:r>
            <a:r>
              <a:rPr lang="en-US" sz="2000" dirty="0" smtClean="0"/>
              <a:t> 10 </a:t>
            </a:r>
            <a:r>
              <a:rPr lang="en-US" sz="2000" dirty="0" err="1" smtClean="0"/>
              <a:t>tahun</a:t>
            </a:r>
            <a:r>
              <a:rPr lang="en-US" sz="2000" dirty="0" smtClean="0"/>
              <a:t> </a:t>
            </a:r>
            <a:r>
              <a:rPr lang="en-US" sz="2000" dirty="0" err="1" smtClean="0"/>
              <a:t>sampai</a:t>
            </a:r>
            <a:r>
              <a:rPr lang="en-US" sz="2000" dirty="0" smtClean="0"/>
              <a:t> </a:t>
            </a:r>
            <a:r>
              <a:rPr lang="en-US" sz="2000" dirty="0" err="1" smtClean="0"/>
              <a:t>dengan</a:t>
            </a:r>
            <a:r>
              <a:rPr lang="en-US" sz="2000" dirty="0" smtClean="0"/>
              <a:t> 12 </a:t>
            </a:r>
            <a:r>
              <a:rPr lang="en-US" sz="2000" dirty="0" err="1" smtClean="0"/>
              <a:t>tahun</a:t>
            </a:r>
            <a:r>
              <a:rPr lang="en-US" sz="2000" dirty="0" smtClean="0"/>
              <a:t> </a:t>
            </a:r>
            <a:r>
              <a:rPr lang="en-US" sz="2000" dirty="0" err="1" smtClean="0"/>
              <a:t>dalam</a:t>
            </a:r>
            <a:r>
              <a:rPr lang="en-US" sz="2000" dirty="0" smtClean="0"/>
              <a:t> </a:t>
            </a:r>
            <a:r>
              <a:rPr lang="en-US" sz="2000" dirty="0" err="1" smtClean="0"/>
              <a:t>mengikuti</a:t>
            </a:r>
            <a:r>
              <a:rPr lang="en-US" sz="2000" dirty="0" smtClean="0"/>
              <a:t> </a:t>
            </a:r>
            <a:r>
              <a:rPr lang="en-US" sz="2000" dirty="0" err="1" smtClean="0"/>
              <a:t>latihan</a:t>
            </a:r>
            <a:r>
              <a:rPr lang="en-US" sz="2000" dirty="0" smtClean="0"/>
              <a:t> </a:t>
            </a:r>
            <a:r>
              <a:rPr lang="en-US" sz="2000" dirty="0" err="1" smtClean="0"/>
              <a:t>di</a:t>
            </a:r>
            <a:r>
              <a:rPr lang="en-US" sz="2000" dirty="0" smtClean="0"/>
              <a:t> </a:t>
            </a:r>
            <a:r>
              <a:rPr lang="en-US" sz="2000" dirty="0" err="1" smtClean="0"/>
              <a:t>klub</a:t>
            </a:r>
            <a:r>
              <a:rPr lang="en-US" sz="2000" dirty="0" smtClean="0"/>
              <a:t> </a:t>
            </a:r>
            <a:r>
              <a:rPr lang="en-US" sz="2000" dirty="0" err="1" smtClean="0"/>
              <a:t>Sekolah</a:t>
            </a:r>
            <a:r>
              <a:rPr lang="en-US" sz="2000" dirty="0" smtClean="0"/>
              <a:t> </a:t>
            </a:r>
            <a:r>
              <a:rPr lang="en-US" sz="2000" dirty="0" err="1" smtClean="0"/>
              <a:t>Menengah</a:t>
            </a:r>
            <a:r>
              <a:rPr lang="en-US" sz="2000" dirty="0" smtClean="0"/>
              <a:t> </a:t>
            </a:r>
            <a:r>
              <a:rPr lang="en-US" sz="2000" dirty="0" err="1" smtClean="0"/>
              <a:t>Pertama</a:t>
            </a:r>
            <a:r>
              <a:rPr lang="en-US" sz="2000" dirty="0" smtClean="0"/>
              <a:t> </a:t>
            </a:r>
            <a:r>
              <a:rPr lang="en-US" sz="2000" dirty="0" err="1" smtClean="0"/>
              <a:t>Negeri</a:t>
            </a:r>
            <a:r>
              <a:rPr lang="en-US" sz="2000" dirty="0" smtClean="0"/>
              <a:t> 165 </a:t>
            </a:r>
            <a:r>
              <a:rPr lang="en-US" sz="2000" dirty="0" err="1" smtClean="0"/>
              <a:t>di</a:t>
            </a:r>
            <a:r>
              <a:rPr lang="en-US" sz="2000" dirty="0" smtClean="0"/>
              <a:t> </a:t>
            </a:r>
            <a:r>
              <a:rPr lang="en-US" sz="2000" dirty="0" err="1" smtClean="0"/>
              <a:t>tinjau</a:t>
            </a:r>
            <a:r>
              <a:rPr lang="en-US" sz="2000" dirty="0" smtClean="0"/>
              <a:t> </a:t>
            </a:r>
            <a:r>
              <a:rPr lang="en-US" sz="2000" dirty="0" err="1" smtClean="0"/>
              <a:t>dari</a:t>
            </a:r>
            <a:r>
              <a:rPr lang="en-US" sz="2000" dirty="0" smtClean="0"/>
              <a:t> </a:t>
            </a:r>
            <a:r>
              <a:rPr lang="en-US" sz="2000" dirty="0" err="1" smtClean="0"/>
              <a:t>aspek</a:t>
            </a:r>
            <a:r>
              <a:rPr lang="en-US" sz="2000" dirty="0" smtClean="0"/>
              <a:t> </a:t>
            </a:r>
            <a:r>
              <a:rPr lang="en-US" sz="2000" dirty="0" err="1" smtClean="0"/>
              <a:t>rekreasi</a:t>
            </a:r>
            <a:r>
              <a:rPr lang="en-US" sz="2000" dirty="0" smtClean="0"/>
              <a:t>, </a:t>
            </a:r>
            <a:r>
              <a:rPr lang="en-US" sz="2000" dirty="0" err="1" smtClean="0"/>
              <a:t>aspek</a:t>
            </a:r>
            <a:r>
              <a:rPr lang="en-US" sz="2000" dirty="0" smtClean="0"/>
              <a:t> </a:t>
            </a:r>
            <a:r>
              <a:rPr lang="en-US" sz="2000" dirty="0" err="1" smtClean="0"/>
              <a:t>kebugaran</a:t>
            </a:r>
            <a:r>
              <a:rPr lang="en-US" sz="2000" dirty="0" smtClean="0"/>
              <a:t> </a:t>
            </a:r>
            <a:r>
              <a:rPr lang="en-US" sz="2000" dirty="0" err="1" smtClean="0"/>
              <a:t>jasmani</a:t>
            </a:r>
            <a:r>
              <a:rPr lang="en-US" sz="2000" dirty="0" smtClean="0"/>
              <a:t>, </a:t>
            </a:r>
            <a:r>
              <a:rPr lang="en-US" sz="2000" dirty="0" err="1" smtClean="0"/>
              <a:t>dan</a:t>
            </a:r>
            <a:r>
              <a:rPr lang="en-US" sz="2000" dirty="0" smtClean="0"/>
              <a:t> </a:t>
            </a:r>
            <a:r>
              <a:rPr lang="en-US" sz="2000" dirty="0" err="1" smtClean="0"/>
              <a:t>aspek</a:t>
            </a:r>
            <a:r>
              <a:rPr lang="en-US" sz="2000" dirty="0" smtClean="0"/>
              <a:t> </a:t>
            </a:r>
            <a:r>
              <a:rPr lang="en-US" sz="2000" dirty="0" err="1" smtClean="0"/>
              <a:t>penelitian</a:t>
            </a:r>
            <a:r>
              <a:rPr lang="en-US" sz="2000" dirty="0" smtClean="0"/>
              <a:t>?</a:t>
            </a:r>
          </a:p>
          <a:p>
            <a:endParaRPr lang="en-US" sz="2000" dirty="0"/>
          </a:p>
        </p:txBody>
      </p:sp>
    </p:spTree>
    <p:extLst>
      <p:ext uri="{BB962C8B-B14F-4D97-AF65-F5344CB8AC3E}">
        <p14:creationId xmlns:p14="http://schemas.microsoft.com/office/powerpoint/2010/main" xmlns="" val="144439537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267" y="314178"/>
            <a:ext cx="8596668" cy="698696"/>
          </a:xfrm>
        </p:spPr>
        <p:txBody>
          <a:bodyPr/>
          <a:lstStyle/>
          <a:p>
            <a:r>
              <a:rPr lang="en-US" dirty="0" err="1" smtClean="0"/>
              <a:t>Kegunaan</a:t>
            </a:r>
            <a:r>
              <a:rPr lang="en-US" dirty="0" smtClean="0"/>
              <a:t> </a:t>
            </a:r>
            <a:r>
              <a:rPr lang="en-US" dirty="0" err="1" smtClean="0"/>
              <a:t>Penelitian</a:t>
            </a:r>
            <a:endParaRPr lang="en-US" dirty="0"/>
          </a:p>
        </p:txBody>
      </p:sp>
      <p:sp>
        <p:nvSpPr>
          <p:cNvPr id="4" name="Content Placeholder 3"/>
          <p:cNvSpPr>
            <a:spLocks noGrp="1"/>
          </p:cNvSpPr>
          <p:nvPr>
            <p:ph idx="1"/>
          </p:nvPr>
        </p:nvSpPr>
        <p:spPr>
          <a:xfrm>
            <a:off x="407963" y="1181686"/>
            <a:ext cx="9622301" cy="5542671"/>
          </a:xfrm>
        </p:spPr>
        <p:txBody>
          <a:bodyPr>
            <a:normAutofit/>
          </a:bodyPr>
          <a:lstStyle/>
          <a:p>
            <a:pPr>
              <a:buNone/>
            </a:pPr>
            <a:r>
              <a:rPr lang="en-US" dirty="0" smtClean="0"/>
              <a:t>	</a:t>
            </a:r>
            <a:r>
              <a:rPr lang="en-US" dirty="0" err="1" smtClean="0"/>
              <a:t>Hasil</a:t>
            </a:r>
            <a:r>
              <a:rPr lang="en-US" dirty="0" smtClean="0"/>
              <a:t> </a:t>
            </a:r>
            <a:r>
              <a:rPr lang="en-US" dirty="0" err="1" smtClean="0"/>
              <a:t>penelitian</a:t>
            </a:r>
            <a:r>
              <a:rPr lang="en-US" dirty="0" smtClean="0"/>
              <a:t> </a:t>
            </a:r>
            <a:r>
              <a:rPr lang="en-US" dirty="0" err="1" smtClean="0"/>
              <a:t>ini</a:t>
            </a:r>
            <a:r>
              <a:rPr lang="en-US" dirty="0" smtClean="0"/>
              <a:t> </a:t>
            </a:r>
            <a:r>
              <a:rPr lang="en-US" dirty="0" err="1" smtClean="0"/>
              <a:t>diharapkan</a:t>
            </a:r>
            <a:r>
              <a:rPr lang="en-US" dirty="0" smtClean="0"/>
              <a:t> </a:t>
            </a:r>
            <a:r>
              <a:rPr lang="en-US" dirty="0" err="1" smtClean="0"/>
              <a:t>dapat</a:t>
            </a:r>
            <a:r>
              <a:rPr lang="en-US" dirty="0" smtClean="0"/>
              <a:t> </a:t>
            </a:r>
            <a:r>
              <a:rPr lang="en-US" dirty="0" err="1" smtClean="0"/>
              <a:t>bermanfaat</a:t>
            </a:r>
            <a:r>
              <a:rPr lang="en-US" dirty="0" smtClean="0"/>
              <a:t> </a:t>
            </a:r>
            <a:r>
              <a:rPr lang="en-US" dirty="0" err="1" smtClean="0"/>
              <a:t>bagi</a:t>
            </a:r>
            <a:r>
              <a:rPr lang="en-US" dirty="0" smtClean="0"/>
              <a:t> </a:t>
            </a:r>
            <a:r>
              <a:rPr lang="en-US" dirty="0" err="1" smtClean="0"/>
              <a:t>para</a:t>
            </a:r>
            <a:r>
              <a:rPr lang="en-US" dirty="0" smtClean="0"/>
              <a:t> </a:t>
            </a:r>
            <a:r>
              <a:rPr lang="en-US" dirty="0" err="1" smtClean="0"/>
              <a:t>pembaca</a:t>
            </a:r>
            <a:r>
              <a:rPr lang="en-US" dirty="0" smtClean="0"/>
              <a:t> </a:t>
            </a:r>
            <a:r>
              <a:rPr lang="en-US" dirty="0" err="1" smtClean="0"/>
              <a:t>khususnya</a:t>
            </a:r>
            <a:r>
              <a:rPr lang="en-US" dirty="0" smtClean="0"/>
              <a:t>:</a:t>
            </a:r>
            <a:endParaRPr lang="en-US" sz="1600" dirty="0" smtClean="0"/>
          </a:p>
          <a:p>
            <a:pPr lvl="0"/>
            <a:r>
              <a:rPr lang="en-US" dirty="0" err="1" smtClean="0"/>
              <a:t>Untuk</a:t>
            </a:r>
            <a:r>
              <a:rPr lang="en-US" dirty="0" smtClean="0"/>
              <a:t> </a:t>
            </a:r>
            <a:r>
              <a:rPr lang="en-US" dirty="0" err="1" smtClean="0"/>
              <a:t>mengetahui</a:t>
            </a:r>
            <a:r>
              <a:rPr lang="en-US" dirty="0" smtClean="0"/>
              <a:t> </a:t>
            </a:r>
            <a:r>
              <a:rPr lang="en-US" dirty="0" err="1" smtClean="0"/>
              <a:t>aspek</a:t>
            </a:r>
            <a:r>
              <a:rPr lang="en-US" dirty="0" smtClean="0"/>
              <a:t> </a:t>
            </a:r>
            <a:r>
              <a:rPr lang="en-US" dirty="0" err="1" smtClean="0"/>
              <a:t>motivasi</a:t>
            </a:r>
            <a:r>
              <a:rPr lang="en-US" dirty="0" smtClean="0"/>
              <a:t> </a:t>
            </a:r>
            <a:r>
              <a:rPr lang="en-US" dirty="0" err="1" smtClean="0"/>
              <a:t>apa</a:t>
            </a:r>
            <a:r>
              <a:rPr lang="en-US" dirty="0" smtClean="0"/>
              <a:t> yang </a:t>
            </a:r>
            <a:r>
              <a:rPr lang="en-US" dirty="0" err="1" smtClean="0"/>
              <a:t>lebih</a:t>
            </a:r>
            <a:r>
              <a:rPr lang="en-US" dirty="0" smtClean="0"/>
              <a:t> </a:t>
            </a:r>
            <a:r>
              <a:rPr lang="en-US" dirty="0" err="1" smtClean="0"/>
              <a:t>besar</a:t>
            </a:r>
            <a:r>
              <a:rPr lang="en-US" dirty="0" smtClean="0"/>
              <a:t> </a:t>
            </a:r>
            <a:r>
              <a:rPr lang="en-US" dirty="0" err="1" smtClean="0"/>
              <a:t>pada</a:t>
            </a:r>
            <a:r>
              <a:rPr lang="en-US" dirty="0" smtClean="0"/>
              <a:t> </a:t>
            </a:r>
            <a:r>
              <a:rPr lang="en-US" dirty="0" err="1" smtClean="0"/>
              <a:t>anak</a:t>
            </a:r>
            <a:r>
              <a:rPr lang="en-US" dirty="0" smtClean="0"/>
              <a:t> </a:t>
            </a:r>
            <a:r>
              <a:rPr lang="en-US" dirty="0" err="1" smtClean="0"/>
              <a:t>usia</a:t>
            </a:r>
            <a:r>
              <a:rPr lang="en-US" dirty="0" smtClean="0"/>
              <a:t> 10 </a:t>
            </a:r>
            <a:r>
              <a:rPr lang="en-US" dirty="0" err="1" smtClean="0"/>
              <a:t>sampai</a:t>
            </a:r>
            <a:r>
              <a:rPr lang="en-US" dirty="0" smtClean="0"/>
              <a:t> </a:t>
            </a:r>
            <a:r>
              <a:rPr lang="en-US" dirty="0" err="1" smtClean="0"/>
              <a:t>dengan</a:t>
            </a:r>
            <a:r>
              <a:rPr lang="en-US" dirty="0" smtClean="0"/>
              <a:t> 12 </a:t>
            </a:r>
            <a:r>
              <a:rPr lang="en-US" dirty="0" err="1" smtClean="0"/>
              <a:t>tahun</a:t>
            </a:r>
            <a:r>
              <a:rPr lang="en-US" dirty="0" smtClean="0"/>
              <a:t> </a:t>
            </a:r>
            <a:r>
              <a:rPr lang="en-US" dirty="0" err="1" smtClean="0"/>
              <a:t>dalam</a:t>
            </a:r>
            <a:r>
              <a:rPr lang="en-US" dirty="0" smtClean="0"/>
              <a:t> </a:t>
            </a:r>
            <a:r>
              <a:rPr lang="en-US" dirty="0" err="1" smtClean="0"/>
              <a:t>mengikuti</a:t>
            </a:r>
            <a:r>
              <a:rPr lang="en-US" dirty="0" smtClean="0"/>
              <a:t> </a:t>
            </a:r>
            <a:r>
              <a:rPr lang="en-US" dirty="0" err="1" smtClean="0"/>
              <a:t>latihan</a:t>
            </a:r>
            <a:r>
              <a:rPr lang="en-US" dirty="0" smtClean="0"/>
              <a:t> Taekwondo </a:t>
            </a:r>
            <a:r>
              <a:rPr lang="en-US" dirty="0" err="1" smtClean="0"/>
              <a:t>di</a:t>
            </a:r>
            <a:r>
              <a:rPr lang="en-US" dirty="0" smtClean="0"/>
              <a:t> </a:t>
            </a:r>
            <a:r>
              <a:rPr lang="en-US" dirty="0" err="1" smtClean="0"/>
              <a:t>Sekolah</a:t>
            </a:r>
            <a:r>
              <a:rPr lang="en-US" dirty="0" smtClean="0"/>
              <a:t> </a:t>
            </a:r>
            <a:r>
              <a:rPr lang="en-US" dirty="0" err="1" smtClean="0"/>
              <a:t>Menegah</a:t>
            </a:r>
            <a:r>
              <a:rPr lang="en-US" dirty="0" smtClean="0"/>
              <a:t> </a:t>
            </a:r>
            <a:r>
              <a:rPr lang="en-US" dirty="0" err="1" smtClean="0"/>
              <a:t>Pertama</a:t>
            </a:r>
            <a:r>
              <a:rPr lang="en-US" dirty="0" smtClean="0"/>
              <a:t> </a:t>
            </a:r>
            <a:r>
              <a:rPr lang="en-US" dirty="0" err="1" smtClean="0"/>
              <a:t>Negeri</a:t>
            </a:r>
            <a:r>
              <a:rPr lang="en-US" dirty="0" smtClean="0"/>
              <a:t> 165 Jakarta.</a:t>
            </a:r>
            <a:endParaRPr lang="en-US" sz="1600" dirty="0" smtClean="0"/>
          </a:p>
          <a:p>
            <a:pPr lvl="0"/>
            <a:r>
              <a:rPr lang="en-US" dirty="0" err="1" smtClean="0"/>
              <a:t>Memberikan</a:t>
            </a:r>
            <a:r>
              <a:rPr lang="en-US" dirty="0" smtClean="0"/>
              <a:t> </a:t>
            </a:r>
            <a:r>
              <a:rPr lang="en-US" dirty="0" err="1" smtClean="0"/>
              <a:t>informasi</a:t>
            </a:r>
            <a:r>
              <a:rPr lang="en-US" dirty="0" smtClean="0"/>
              <a:t> </a:t>
            </a:r>
            <a:r>
              <a:rPr lang="en-US" dirty="0" err="1" smtClean="0"/>
              <a:t>kepada</a:t>
            </a:r>
            <a:r>
              <a:rPr lang="en-US" dirty="0" smtClean="0"/>
              <a:t> </a:t>
            </a:r>
            <a:r>
              <a:rPr lang="en-US" dirty="0" err="1" smtClean="0"/>
              <a:t>Klub</a:t>
            </a:r>
            <a:r>
              <a:rPr lang="en-US" dirty="0" smtClean="0"/>
              <a:t> Taekwondo </a:t>
            </a:r>
            <a:r>
              <a:rPr lang="en-US" dirty="0" err="1" smtClean="0"/>
              <a:t>di</a:t>
            </a:r>
            <a:r>
              <a:rPr lang="en-US" dirty="0" smtClean="0"/>
              <a:t> </a:t>
            </a:r>
            <a:r>
              <a:rPr lang="en-US" dirty="0" err="1" smtClean="0"/>
              <a:t>Sekolah</a:t>
            </a:r>
            <a:r>
              <a:rPr lang="en-US" dirty="0" smtClean="0"/>
              <a:t> </a:t>
            </a:r>
            <a:r>
              <a:rPr lang="en-US" dirty="0" err="1" smtClean="0"/>
              <a:t>Menengah</a:t>
            </a:r>
            <a:r>
              <a:rPr lang="en-US" dirty="0" smtClean="0"/>
              <a:t> </a:t>
            </a:r>
            <a:r>
              <a:rPr lang="en-US" dirty="0" err="1" smtClean="0"/>
              <a:t>Pertama</a:t>
            </a:r>
            <a:r>
              <a:rPr lang="en-US" dirty="0" smtClean="0"/>
              <a:t> </a:t>
            </a:r>
            <a:r>
              <a:rPr lang="en-US" dirty="0" err="1" smtClean="0"/>
              <a:t>Negeri</a:t>
            </a:r>
            <a:r>
              <a:rPr lang="en-US" dirty="0" smtClean="0"/>
              <a:t> 165 Jakarta, </a:t>
            </a:r>
            <a:r>
              <a:rPr lang="en-US" dirty="0" err="1" smtClean="0"/>
              <a:t>khususnya</a:t>
            </a:r>
            <a:r>
              <a:rPr lang="en-US" dirty="0" smtClean="0"/>
              <a:t> </a:t>
            </a:r>
            <a:r>
              <a:rPr lang="en-US" dirty="0" err="1" smtClean="0"/>
              <a:t>pelatih</a:t>
            </a:r>
            <a:r>
              <a:rPr lang="en-US" dirty="0" smtClean="0"/>
              <a:t> </a:t>
            </a:r>
            <a:r>
              <a:rPr lang="en-US" dirty="0" err="1" smtClean="0"/>
              <a:t>serta</a:t>
            </a:r>
            <a:r>
              <a:rPr lang="en-US" dirty="0" smtClean="0"/>
              <a:t> </a:t>
            </a:r>
            <a:r>
              <a:rPr lang="en-US" dirty="0" err="1" smtClean="0"/>
              <a:t>pengurus</a:t>
            </a:r>
            <a:r>
              <a:rPr lang="en-US" dirty="0" smtClean="0"/>
              <a:t> </a:t>
            </a:r>
            <a:r>
              <a:rPr lang="en-US" dirty="0" err="1" smtClean="0"/>
              <a:t>mengenai</a:t>
            </a:r>
            <a:r>
              <a:rPr lang="en-US" dirty="0" smtClean="0"/>
              <a:t> </a:t>
            </a:r>
            <a:r>
              <a:rPr lang="en-US" dirty="0" err="1" smtClean="0"/>
              <a:t>motivasi</a:t>
            </a:r>
            <a:r>
              <a:rPr lang="en-US" dirty="0" smtClean="0"/>
              <a:t> yang </a:t>
            </a:r>
            <a:r>
              <a:rPr lang="en-US" dirty="0" err="1" smtClean="0"/>
              <a:t>terdiri</a:t>
            </a:r>
            <a:r>
              <a:rPr lang="en-US" dirty="0" smtClean="0"/>
              <a:t> </a:t>
            </a:r>
            <a:r>
              <a:rPr lang="en-US" dirty="0" err="1" smtClean="0"/>
              <a:t>dari</a:t>
            </a:r>
            <a:r>
              <a:rPr lang="en-US" dirty="0" smtClean="0"/>
              <a:t> </a:t>
            </a:r>
            <a:r>
              <a:rPr lang="en-US" dirty="0" err="1" smtClean="0"/>
              <a:t>tiga</a:t>
            </a:r>
            <a:r>
              <a:rPr lang="en-US" dirty="0" smtClean="0"/>
              <a:t> </a:t>
            </a:r>
            <a:r>
              <a:rPr lang="en-US" dirty="0" err="1" smtClean="0"/>
              <a:t>aspek</a:t>
            </a:r>
            <a:r>
              <a:rPr lang="en-US" dirty="0" smtClean="0"/>
              <a:t> </a:t>
            </a:r>
            <a:r>
              <a:rPr lang="en-US" dirty="0" err="1" smtClean="0"/>
              <a:t>yaitu</a:t>
            </a:r>
            <a:r>
              <a:rPr lang="en-US" dirty="0" smtClean="0"/>
              <a:t> </a:t>
            </a:r>
            <a:r>
              <a:rPr lang="en-US" dirty="0" err="1" smtClean="0"/>
              <a:t>aspek</a:t>
            </a:r>
            <a:r>
              <a:rPr lang="en-US" dirty="0" smtClean="0"/>
              <a:t> </a:t>
            </a:r>
            <a:r>
              <a:rPr lang="en-US" dirty="0" err="1" smtClean="0"/>
              <a:t>rekreasi</a:t>
            </a:r>
            <a:r>
              <a:rPr lang="en-US" dirty="0" smtClean="0"/>
              <a:t>, </a:t>
            </a:r>
            <a:r>
              <a:rPr lang="en-US" dirty="0" err="1" smtClean="0"/>
              <a:t>aspek</a:t>
            </a:r>
            <a:r>
              <a:rPr lang="en-US" dirty="0" smtClean="0"/>
              <a:t> </a:t>
            </a:r>
            <a:r>
              <a:rPr lang="en-US" dirty="0" err="1" smtClean="0"/>
              <a:t>kebugaraan</a:t>
            </a:r>
            <a:r>
              <a:rPr lang="en-US" dirty="0" smtClean="0"/>
              <a:t> </a:t>
            </a:r>
            <a:r>
              <a:rPr lang="en-US" dirty="0" err="1" smtClean="0"/>
              <a:t>jasmani</a:t>
            </a:r>
            <a:r>
              <a:rPr lang="en-US" dirty="0" smtClean="0"/>
              <a:t> </a:t>
            </a:r>
            <a:r>
              <a:rPr lang="en-US" dirty="0" err="1" smtClean="0"/>
              <a:t>dan</a:t>
            </a:r>
            <a:r>
              <a:rPr lang="en-US" dirty="0" smtClean="0"/>
              <a:t> </a:t>
            </a:r>
            <a:r>
              <a:rPr lang="en-US" dirty="0" err="1" smtClean="0"/>
              <a:t>aspek</a:t>
            </a:r>
            <a:r>
              <a:rPr lang="en-US" dirty="0" smtClean="0"/>
              <a:t> </a:t>
            </a:r>
            <a:r>
              <a:rPr lang="en-US" dirty="0" err="1" smtClean="0"/>
              <a:t>prestasi</a:t>
            </a:r>
            <a:r>
              <a:rPr lang="en-US" dirty="0" smtClean="0"/>
              <a:t> </a:t>
            </a:r>
            <a:r>
              <a:rPr lang="en-US" dirty="0" err="1" smtClean="0"/>
              <a:t>kelompok</a:t>
            </a:r>
            <a:r>
              <a:rPr lang="en-US" dirty="0" smtClean="0"/>
              <a:t> </a:t>
            </a:r>
            <a:r>
              <a:rPr lang="en-US" dirty="0" err="1" smtClean="0"/>
              <a:t>umur</a:t>
            </a:r>
            <a:r>
              <a:rPr lang="en-US" dirty="0" smtClean="0"/>
              <a:t> </a:t>
            </a:r>
            <a:r>
              <a:rPr lang="en-US" dirty="0" err="1" smtClean="0"/>
              <a:t>usia</a:t>
            </a:r>
            <a:r>
              <a:rPr lang="en-US" dirty="0" smtClean="0"/>
              <a:t> 10 </a:t>
            </a:r>
            <a:r>
              <a:rPr lang="en-US" dirty="0" err="1" smtClean="0"/>
              <a:t>sampai</a:t>
            </a:r>
            <a:r>
              <a:rPr lang="en-US" dirty="0" smtClean="0"/>
              <a:t> 12 </a:t>
            </a:r>
            <a:r>
              <a:rPr lang="en-US" dirty="0" err="1" smtClean="0"/>
              <a:t>tahun</a:t>
            </a:r>
            <a:r>
              <a:rPr lang="en-US" dirty="0" smtClean="0"/>
              <a:t> </a:t>
            </a:r>
            <a:r>
              <a:rPr lang="en-US" dirty="0" err="1" smtClean="0"/>
              <a:t>klub</a:t>
            </a:r>
            <a:r>
              <a:rPr lang="en-US" dirty="0" smtClean="0"/>
              <a:t> Taekwondo </a:t>
            </a:r>
            <a:r>
              <a:rPr lang="en-US" dirty="0" err="1" smtClean="0"/>
              <a:t>di</a:t>
            </a:r>
            <a:r>
              <a:rPr lang="en-US" dirty="0" smtClean="0"/>
              <a:t> </a:t>
            </a:r>
            <a:r>
              <a:rPr lang="en-US" dirty="0" err="1" smtClean="0"/>
              <a:t>Sekolah</a:t>
            </a:r>
            <a:r>
              <a:rPr lang="en-US" dirty="0" smtClean="0"/>
              <a:t>  </a:t>
            </a:r>
            <a:r>
              <a:rPr lang="en-US" dirty="0" err="1" smtClean="0"/>
              <a:t>Menengah</a:t>
            </a:r>
            <a:r>
              <a:rPr lang="en-US" dirty="0" smtClean="0"/>
              <a:t> </a:t>
            </a:r>
            <a:r>
              <a:rPr lang="en-US" dirty="0" err="1" smtClean="0"/>
              <a:t>Pertama</a:t>
            </a:r>
            <a:r>
              <a:rPr lang="en-US" dirty="0" smtClean="0"/>
              <a:t> 165 Jakarta </a:t>
            </a:r>
            <a:r>
              <a:rPr lang="en-US" dirty="0" err="1" smtClean="0"/>
              <a:t>dari</a:t>
            </a:r>
            <a:r>
              <a:rPr lang="en-US" dirty="0" smtClean="0"/>
              <a:t> </a:t>
            </a:r>
            <a:r>
              <a:rPr lang="en-US" dirty="0" err="1" smtClean="0"/>
              <a:t>klub</a:t>
            </a:r>
            <a:r>
              <a:rPr lang="en-US" dirty="0" smtClean="0"/>
              <a:t> lain yang </a:t>
            </a:r>
            <a:r>
              <a:rPr lang="en-US" dirty="0" err="1" smtClean="0"/>
              <a:t>berada</a:t>
            </a:r>
            <a:r>
              <a:rPr lang="en-US" dirty="0" smtClean="0"/>
              <a:t> </a:t>
            </a:r>
            <a:r>
              <a:rPr lang="en-US" dirty="0" err="1" smtClean="0"/>
              <a:t>di</a:t>
            </a:r>
            <a:r>
              <a:rPr lang="en-US" dirty="0" smtClean="0"/>
              <a:t> Jakarta?</a:t>
            </a:r>
            <a:endParaRPr lang="en-US" sz="1600" dirty="0" smtClean="0"/>
          </a:p>
          <a:p>
            <a:pPr lvl="0"/>
            <a:r>
              <a:rPr lang="en-US" dirty="0" err="1" smtClean="0"/>
              <a:t>informasi</a:t>
            </a:r>
            <a:r>
              <a:rPr lang="en-US" dirty="0" smtClean="0"/>
              <a:t> yang </a:t>
            </a:r>
            <a:r>
              <a:rPr lang="en-US" dirty="0" err="1" smtClean="0"/>
              <a:t>bermanfaat</a:t>
            </a:r>
            <a:r>
              <a:rPr lang="en-US" dirty="0" smtClean="0"/>
              <a:t> </a:t>
            </a:r>
            <a:r>
              <a:rPr lang="en-US" dirty="0" err="1" smtClean="0"/>
              <a:t>bagi</a:t>
            </a:r>
            <a:r>
              <a:rPr lang="en-US" dirty="0" smtClean="0"/>
              <a:t> Pembina </a:t>
            </a:r>
            <a:r>
              <a:rPr lang="en-US" dirty="0" err="1" smtClean="0"/>
              <a:t>atau</a:t>
            </a:r>
            <a:r>
              <a:rPr lang="en-US" dirty="0" smtClean="0"/>
              <a:t> </a:t>
            </a:r>
            <a:r>
              <a:rPr lang="en-US" dirty="0" err="1" smtClean="0"/>
              <a:t>pelatih</a:t>
            </a:r>
            <a:r>
              <a:rPr lang="en-US" dirty="0" smtClean="0"/>
              <a:t> </a:t>
            </a:r>
            <a:r>
              <a:rPr lang="en-US" dirty="0" err="1" smtClean="0"/>
              <a:t>untuk</a:t>
            </a:r>
            <a:r>
              <a:rPr lang="en-US" dirty="0" smtClean="0"/>
              <a:t> </a:t>
            </a:r>
            <a:r>
              <a:rPr lang="en-US" dirty="0" err="1" smtClean="0"/>
              <a:t>menyusun</a:t>
            </a:r>
            <a:r>
              <a:rPr lang="en-US" dirty="0" smtClean="0"/>
              <a:t> program </a:t>
            </a:r>
            <a:r>
              <a:rPr lang="en-US" dirty="0" err="1" smtClean="0"/>
              <a:t>latihan</a:t>
            </a:r>
            <a:r>
              <a:rPr lang="en-US" dirty="0" smtClean="0"/>
              <a:t> yang </a:t>
            </a:r>
            <a:r>
              <a:rPr lang="en-US" dirty="0" err="1" smtClean="0"/>
              <a:t>sesuai</a:t>
            </a:r>
            <a:r>
              <a:rPr lang="en-US" dirty="0" smtClean="0"/>
              <a:t> </a:t>
            </a:r>
            <a:r>
              <a:rPr lang="en-US" dirty="0" err="1" smtClean="0"/>
              <a:t>dengan</a:t>
            </a:r>
            <a:r>
              <a:rPr lang="en-US" dirty="0" smtClean="0"/>
              <a:t> </a:t>
            </a:r>
            <a:r>
              <a:rPr lang="en-US" dirty="0" err="1" smtClean="0"/>
              <a:t>kondisi</a:t>
            </a:r>
            <a:r>
              <a:rPr lang="en-US" dirty="0" smtClean="0"/>
              <a:t> </a:t>
            </a:r>
            <a:r>
              <a:rPr lang="en-US" dirty="0" err="1" smtClean="0"/>
              <a:t>kelompok</a:t>
            </a:r>
            <a:r>
              <a:rPr lang="en-US" dirty="0" smtClean="0"/>
              <a:t> </a:t>
            </a:r>
            <a:r>
              <a:rPr lang="en-US" dirty="0" err="1" smtClean="0"/>
              <a:t>umur</a:t>
            </a:r>
            <a:r>
              <a:rPr lang="en-US" dirty="0" smtClean="0"/>
              <a:t> </a:t>
            </a:r>
            <a:r>
              <a:rPr lang="en-US" dirty="0" err="1" smtClean="0"/>
              <a:t>anak</a:t>
            </a:r>
            <a:r>
              <a:rPr lang="en-US" dirty="0" smtClean="0"/>
              <a:t> </a:t>
            </a:r>
            <a:r>
              <a:rPr lang="en-US" dirty="0" err="1" smtClean="0"/>
              <a:t>tersebut</a:t>
            </a:r>
            <a:r>
              <a:rPr lang="en-US" dirty="0" smtClean="0"/>
              <a:t>.</a:t>
            </a:r>
            <a:endParaRPr lang="en-US" sz="1600" dirty="0" smtClean="0"/>
          </a:p>
          <a:p>
            <a:r>
              <a:rPr lang="en-US" dirty="0" smtClean="0"/>
              <a:t>Dari </a:t>
            </a:r>
            <a:r>
              <a:rPr lang="en-US" dirty="0" err="1" smtClean="0"/>
              <a:t>informasi</a:t>
            </a:r>
            <a:r>
              <a:rPr lang="en-US" dirty="0" smtClean="0"/>
              <a:t> yang </a:t>
            </a:r>
            <a:r>
              <a:rPr lang="en-US" dirty="0" err="1" smtClean="0"/>
              <a:t>diperoleh</a:t>
            </a:r>
            <a:r>
              <a:rPr lang="en-US" dirty="0" smtClean="0"/>
              <a:t> </a:t>
            </a:r>
            <a:r>
              <a:rPr lang="en-US" dirty="0" err="1" smtClean="0"/>
              <a:t>di</a:t>
            </a:r>
            <a:r>
              <a:rPr lang="en-US" dirty="0" smtClean="0"/>
              <a:t> </a:t>
            </a:r>
            <a:r>
              <a:rPr lang="en-US" dirty="0" err="1" smtClean="0"/>
              <a:t>atas</a:t>
            </a:r>
            <a:r>
              <a:rPr lang="en-US" dirty="0" smtClean="0"/>
              <a:t> </a:t>
            </a:r>
            <a:r>
              <a:rPr lang="en-US" dirty="0" err="1" smtClean="0"/>
              <a:t>dapat</a:t>
            </a:r>
            <a:r>
              <a:rPr lang="en-US" dirty="0" smtClean="0"/>
              <a:t> </a:t>
            </a:r>
            <a:r>
              <a:rPr lang="en-US" dirty="0" err="1" smtClean="0"/>
              <a:t>ditindak</a:t>
            </a:r>
            <a:r>
              <a:rPr lang="en-US" dirty="0" smtClean="0"/>
              <a:t> </a:t>
            </a:r>
            <a:r>
              <a:rPr lang="en-US" dirty="0" err="1" smtClean="0"/>
              <a:t>lanjuti</a:t>
            </a:r>
            <a:r>
              <a:rPr lang="en-US" dirty="0" smtClean="0"/>
              <a:t> </a:t>
            </a:r>
            <a:r>
              <a:rPr lang="en-US" dirty="0" err="1" smtClean="0"/>
              <a:t>dengan</a:t>
            </a:r>
            <a:r>
              <a:rPr lang="en-US" dirty="0" smtClean="0"/>
              <a:t> </a:t>
            </a:r>
            <a:r>
              <a:rPr lang="en-US" dirty="0" err="1" smtClean="0"/>
              <a:t>menyusun</a:t>
            </a:r>
            <a:r>
              <a:rPr lang="en-US" dirty="0" smtClean="0"/>
              <a:t> </a:t>
            </a:r>
            <a:r>
              <a:rPr lang="en-US" dirty="0" err="1" smtClean="0"/>
              <a:t>strategi</a:t>
            </a:r>
            <a:r>
              <a:rPr lang="en-US" dirty="0" smtClean="0"/>
              <a:t> yang </a:t>
            </a:r>
            <a:r>
              <a:rPr lang="en-US" dirty="0" err="1" smtClean="0"/>
              <a:t>di</a:t>
            </a:r>
            <a:r>
              <a:rPr lang="en-US" dirty="0" smtClean="0"/>
              <a:t> </a:t>
            </a:r>
            <a:r>
              <a:rPr lang="en-US" dirty="0" err="1" smtClean="0"/>
              <a:t>pandang</a:t>
            </a:r>
            <a:r>
              <a:rPr lang="en-US" dirty="0" smtClean="0"/>
              <a:t> </a:t>
            </a:r>
            <a:r>
              <a:rPr lang="en-US" dirty="0" err="1" smtClean="0"/>
              <a:t>perlu</a:t>
            </a:r>
            <a:r>
              <a:rPr lang="en-US" dirty="0" smtClean="0"/>
              <a:t> </a:t>
            </a:r>
            <a:r>
              <a:rPr lang="en-US" dirty="0" err="1" smtClean="0"/>
              <a:t>dalam</a:t>
            </a:r>
            <a:r>
              <a:rPr lang="en-US" dirty="0" smtClean="0"/>
              <a:t> </a:t>
            </a:r>
            <a:r>
              <a:rPr lang="en-US" dirty="0" err="1" smtClean="0"/>
              <a:t>mencapai</a:t>
            </a:r>
            <a:r>
              <a:rPr lang="en-US" dirty="0" smtClean="0"/>
              <a:t> </a:t>
            </a:r>
            <a:r>
              <a:rPr lang="en-US" dirty="0" err="1" smtClean="0"/>
              <a:t>tujuan</a:t>
            </a:r>
            <a:r>
              <a:rPr lang="en-US" dirty="0" smtClean="0"/>
              <a:t> yang </a:t>
            </a:r>
            <a:r>
              <a:rPr lang="en-US" dirty="0" err="1" smtClean="0"/>
              <a:t>diinginkan</a:t>
            </a:r>
            <a:r>
              <a:rPr lang="en-US" dirty="0" smtClean="0"/>
              <a:t> </a:t>
            </a:r>
            <a:r>
              <a:rPr lang="en-US" dirty="0" err="1" smtClean="0"/>
              <a:t>sehingga</a:t>
            </a:r>
            <a:r>
              <a:rPr lang="en-US" dirty="0" smtClean="0"/>
              <a:t> </a:t>
            </a:r>
            <a:r>
              <a:rPr lang="en-US" dirty="0" err="1" smtClean="0"/>
              <a:t>diperoleh</a:t>
            </a:r>
            <a:r>
              <a:rPr lang="en-US" dirty="0" smtClean="0"/>
              <a:t> </a:t>
            </a:r>
            <a:r>
              <a:rPr lang="en-US" dirty="0" err="1" smtClean="0"/>
              <a:t>hasil</a:t>
            </a:r>
            <a:r>
              <a:rPr lang="en-US" dirty="0" smtClean="0"/>
              <a:t> yang </a:t>
            </a:r>
            <a:r>
              <a:rPr lang="en-US" dirty="0" err="1" smtClean="0"/>
              <a:t>maksimal</a:t>
            </a:r>
            <a:endParaRPr lang="en-US" sz="3200" dirty="0"/>
          </a:p>
        </p:txBody>
      </p:sp>
    </p:spTree>
    <p:extLst>
      <p:ext uri="{BB962C8B-B14F-4D97-AF65-F5344CB8AC3E}">
        <p14:creationId xmlns:p14="http://schemas.microsoft.com/office/powerpoint/2010/main" xmlns="" val="313886250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498" y="1900516"/>
            <a:ext cx="8596668" cy="3599329"/>
          </a:xfrm>
        </p:spPr>
        <p:txBody>
          <a:bodyPr/>
          <a:lstStyle/>
          <a:p>
            <a:pPr algn="ctr"/>
            <a:r>
              <a:rPr lang="en-US" sz="6000" b="1" dirty="0" smtClean="0"/>
              <a:t>BAB II</a:t>
            </a:r>
            <a:r>
              <a:rPr lang="en-US" dirty="0" smtClean="0"/>
              <a:t/>
            </a:r>
            <a:br>
              <a:rPr lang="en-US" dirty="0" smtClean="0"/>
            </a:br>
            <a:r>
              <a:rPr lang="en-US" sz="4800" dirty="0" smtClean="0"/>
              <a:t>KERANGKA TEORITIK</a:t>
            </a:r>
            <a:endParaRPr lang="en-US" sz="4800" dirty="0"/>
          </a:p>
        </p:txBody>
      </p:sp>
    </p:spTree>
    <p:extLst>
      <p:ext uri="{BB962C8B-B14F-4D97-AF65-F5344CB8AC3E}">
        <p14:creationId xmlns:p14="http://schemas.microsoft.com/office/powerpoint/2010/main" xmlns="" val="133254340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7570"/>
            <a:ext cx="8596668" cy="670559"/>
          </a:xfrm>
        </p:spPr>
        <p:txBody>
          <a:bodyPr>
            <a:normAutofit/>
          </a:bodyPr>
          <a:lstStyle/>
          <a:p>
            <a:r>
              <a:rPr lang="en-US" dirty="0" err="1" smtClean="0"/>
              <a:t>Definisi</a:t>
            </a:r>
            <a:r>
              <a:rPr lang="en-US" dirty="0" smtClean="0"/>
              <a:t> </a:t>
            </a:r>
            <a:r>
              <a:rPr lang="id-ID" dirty="0" smtClean="0"/>
              <a:t>Persepsi</a:t>
            </a:r>
            <a:endParaRPr lang="en-US" dirty="0"/>
          </a:p>
        </p:txBody>
      </p:sp>
      <p:sp>
        <p:nvSpPr>
          <p:cNvPr id="3" name="Content Placeholder 2"/>
          <p:cNvSpPr>
            <a:spLocks noGrp="1"/>
          </p:cNvSpPr>
          <p:nvPr>
            <p:ph idx="1"/>
          </p:nvPr>
        </p:nvSpPr>
        <p:spPr>
          <a:xfrm>
            <a:off x="677334" y="914400"/>
            <a:ext cx="9043441" cy="5486400"/>
          </a:xfrm>
        </p:spPr>
        <p:txBody>
          <a:bodyPr>
            <a:normAutofit fontScale="92500" lnSpcReduction="20000"/>
          </a:bodyPr>
          <a:lstStyle/>
          <a:p>
            <a:pPr marL="0" indent="0" algn="r">
              <a:buNone/>
            </a:pPr>
            <a:endParaRPr lang="en-US" sz="1100" dirty="0" smtClean="0"/>
          </a:p>
          <a:p>
            <a:pPr>
              <a:buNone/>
            </a:pPr>
            <a:r>
              <a:rPr lang="id-ID" sz="1050" dirty="0" smtClean="0"/>
              <a:t>	</a:t>
            </a:r>
            <a:r>
              <a:rPr lang="id-ID" sz="2000" dirty="0" smtClean="0"/>
              <a:t>Menurut Robert. N singer yang di kutip oleh Singgih D. Gunarsa m</a:t>
            </a:r>
            <a:r>
              <a:rPr lang="en-US" sz="2000" dirty="0" smtClean="0"/>
              <a:t>o</a:t>
            </a:r>
            <a:r>
              <a:rPr lang="id-ID" sz="2000" dirty="0" smtClean="0"/>
              <a:t>tivasi adalah dorongan untuk mencapai tujuan, dorongan dari dalam terhadap aktivitas tujuan untuk bertingkah laku.</a:t>
            </a:r>
            <a:endParaRPr lang="id-ID" sz="2000" dirty="0" smtClean="0"/>
          </a:p>
          <a:p>
            <a:pPr>
              <a:buNone/>
            </a:pPr>
            <a:r>
              <a:rPr lang="id-ID" sz="2000" dirty="0" smtClean="0"/>
              <a:t>	</a:t>
            </a:r>
            <a:r>
              <a:rPr lang="id-ID" dirty="0" smtClean="0"/>
              <a:t>Menurut pendapat Mc.Donald seperti dikutip oleh Wasty Soemanto menyatakan bahwa motivasi adalah perubahan tenaga di dalam diri atau pribadi seseorang yang ditandai oleh dorongan efektif dan reaksi-reaksi dalam usahanya mencapai </a:t>
            </a:r>
            <a:r>
              <a:rPr lang="id-ID" dirty="0" smtClean="0"/>
              <a:t>tujuan.</a:t>
            </a:r>
            <a:endParaRPr lang="en-US" dirty="0" smtClean="0"/>
          </a:p>
          <a:p>
            <a:pPr>
              <a:buNone/>
            </a:pPr>
            <a:r>
              <a:rPr lang="en-US" dirty="0" smtClean="0"/>
              <a:t>	</a:t>
            </a:r>
          </a:p>
          <a:p>
            <a:pPr>
              <a:buNone/>
            </a:pPr>
            <a:r>
              <a:rPr lang="en-US" dirty="0" smtClean="0"/>
              <a:t>	</a:t>
            </a:r>
            <a:r>
              <a:rPr lang="id-ID" dirty="0" smtClean="0"/>
              <a:t>Menurut M. Sajoto tujuan kegiatan olahraga adalah :</a:t>
            </a:r>
            <a:endParaRPr lang="en-US" dirty="0" smtClean="0"/>
          </a:p>
          <a:p>
            <a:pPr lvl="0"/>
            <a:r>
              <a:rPr lang="id-ID" dirty="0" smtClean="0"/>
              <a:t>Mereka yang melakukan kegiataan olahraga rekreasi yaitu mereka yang melakukan olahraga hanya untuk mengisi waktu luang, mereka melakukan olahraga dengan kegembiraan.</a:t>
            </a:r>
            <a:endParaRPr lang="en-US" dirty="0" smtClean="0"/>
          </a:p>
          <a:p>
            <a:pPr lvl="0"/>
            <a:r>
              <a:rPr lang="id-ID" dirty="0" smtClean="0"/>
              <a:t>Mereka melakukan kegiatan olahraga untuk tujuan pendidikan. Seperti olahraga di sekolah yang dibina oleh para guru adalah formal dengan tujuan jelas yaitu mencapai sarana dan prasaraja nasional melalui kegiatan olahraga.</a:t>
            </a:r>
            <a:endParaRPr lang="en-US" dirty="0" smtClean="0"/>
          </a:p>
          <a:p>
            <a:pPr lvl="0"/>
            <a:r>
              <a:rPr lang="id-ID" dirty="0" smtClean="0"/>
              <a:t>Mereka yang melakukan kegiatan olahraga untuk mencapai tingkat kesegaraan jasmani tertentu.</a:t>
            </a:r>
            <a:endParaRPr lang="en-US" dirty="0" smtClean="0"/>
          </a:p>
          <a:p>
            <a:r>
              <a:rPr lang="id-ID" dirty="0" smtClean="0"/>
              <a:t>mereka yang melakukan kegiatan olahraga untuk mencapai prestasi sebagai sarana terakhir.</a:t>
            </a:r>
            <a:endParaRPr lang="en-US" dirty="0" smtClean="0"/>
          </a:p>
        </p:txBody>
      </p:sp>
    </p:spTree>
    <p:extLst>
      <p:ext uri="{BB962C8B-B14F-4D97-AF65-F5344CB8AC3E}">
        <p14:creationId xmlns:p14="http://schemas.microsoft.com/office/powerpoint/2010/main" xmlns="" val="399925103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1449</TotalTime>
  <Words>829</Words>
  <Application>Microsoft Office PowerPoint</Application>
  <PresentationFormat>Custom</PresentationFormat>
  <Paragraphs>119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MOTIVASI ATLET KELOMPOK ANAK USIA 10 TAHUN SAMPAI DENGAN 12 TAHUN DALAM MENGIKUTI LATIHAN EKSTRAKURIKULER TAEKWONDO DI SEKOLAH MENENGAH PERTAMA NEGERI 165  JAKARTA TIMUR</vt:lpstr>
      <vt:lpstr>BAB I PENDAHULUAN</vt:lpstr>
      <vt:lpstr>Latar Belakang Masalah</vt:lpstr>
      <vt:lpstr>Identifikasi Masalah</vt:lpstr>
      <vt:lpstr>Pembatasan Masalah</vt:lpstr>
      <vt:lpstr>Perumusan Masalah</vt:lpstr>
      <vt:lpstr>Kegunaan Penelitian</vt:lpstr>
      <vt:lpstr>BAB II KERANGKA TEORITIK</vt:lpstr>
      <vt:lpstr>Definisi Persepsi</vt:lpstr>
      <vt:lpstr>Definisi Persepsi</vt:lpstr>
      <vt:lpstr>Aspek-aspek  </vt:lpstr>
      <vt:lpstr>BAB III METODOLOGI PENELITIAN</vt:lpstr>
      <vt:lpstr>Slide 13</vt:lpstr>
      <vt:lpstr>Slide 14</vt:lpstr>
      <vt:lpstr>Slide 15</vt:lpstr>
      <vt:lpstr>Kisi-kisi Instrumen uji Coba                </vt:lpstr>
      <vt:lpstr>BAB IV  HASIL PENELITIAN  DAN  PEMBAHASAN</vt:lpstr>
      <vt:lpstr>Deskripsi data berdasarkan setiap butir pertanyaan </vt:lpstr>
      <vt:lpstr>kesimpulan </vt:lpstr>
      <vt:lpstr>Saran</vt:lpstr>
      <vt:lpstr>Terima kasih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PENGARUH SELF-EFFICACY TERHADAP  TINGKAT STRES PADA MAHASISWA PENDIDIKAN JASMANI  YANG SEDANG MENYUSUN SKRIPSI  DI FAKULTAS ILMU KEOLAHRAGAAN  UNIVERSITAS NEGERI JAKARTA</dc:title>
  <dc:creator>Acer756</dc:creator>
  <cp:lastModifiedBy>Risma-celgi</cp:lastModifiedBy>
  <cp:revision>157</cp:revision>
  <dcterms:created xsi:type="dcterms:W3CDTF">2016-01-17T03:29:34Z</dcterms:created>
  <dcterms:modified xsi:type="dcterms:W3CDTF">2016-07-18T16:48:06Z</dcterms:modified>
</cp:coreProperties>
</file>